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Lst>
  <p:sldSz cy="5143500" cx="9144000"/>
  <p:notesSz cx="6858000" cy="9144000"/>
  <p:embeddedFontLst>
    <p:embeddedFont>
      <p:font typeface="Economica"/>
      <p:regular r:id="rId34"/>
      <p:bold r:id="rId35"/>
      <p:italic r:id="rId36"/>
      <p:boldItalic r:id="rId37"/>
    </p:embeddedFont>
    <p:embeddedFont>
      <p:font typeface="Roboto"/>
      <p:regular r:id="rId38"/>
      <p:bold r:id="rId39"/>
      <p:italic r:id="rId40"/>
      <p:boldItalic r:id="rId41"/>
    </p:embeddedFont>
    <p:embeddedFont>
      <p:font typeface="Open Sans"/>
      <p:regular r:id="rId42"/>
      <p:bold r:id="rId43"/>
      <p:italic r:id="rId44"/>
      <p:boldItalic r:id="rId4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italic.fntdata"/><Relationship Id="rId20" Type="http://schemas.openxmlformats.org/officeDocument/2006/relationships/slide" Target="slides/slide15.xml"/><Relationship Id="rId42" Type="http://schemas.openxmlformats.org/officeDocument/2006/relationships/font" Target="fonts/OpenSans-regular.fntdata"/><Relationship Id="rId41" Type="http://schemas.openxmlformats.org/officeDocument/2006/relationships/font" Target="fonts/Roboto-boldItalic.fntdata"/><Relationship Id="rId22" Type="http://schemas.openxmlformats.org/officeDocument/2006/relationships/slide" Target="slides/slide17.xml"/><Relationship Id="rId44" Type="http://schemas.openxmlformats.org/officeDocument/2006/relationships/font" Target="fonts/OpenSans-italic.fntdata"/><Relationship Id="rId21" Type="http://schemas.openxmlformats.org/officeDocument/2006/relationships/slide" Target="slides/slide16.xml"/><Relationship Id="rId43" Type="http://schemas.openxmlformats.org/officeDocument/2006/relationships/font" Target="fonts/OpenSans-bold.fntdata"/><Relationship Id="rId24" Type="http://schemas.openxmlformats.org/officeDocument/2006/relationships/slide" Target="slides/slide19.xml"/><Relationship Id="rId23" Type="http://schemas.openxmlformats.org/officeDocument/2006/relationships/slide" Target="slides/slide18.xml"/><Relationship Id="rId45" Type="http://schemas.openxmlformats.org/officeDocument/2006/relationships/font" Target="fonts/OpenSans-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font" Target="fonts/Economica-bold.fntdata"/><Relationship Id="rId12" Type="http://schemas.openxmlformats.org/officeDocument/2006/relationships/slide" Target="slides/slide7.xml"/><Relationship Id="rId34" Type="http://schemas.openxmlformats.org/officeDocument/2006/relationships/font" Target="fonts/Economica-regular.fntdata"/><Relationship Id="rId15" Type="http://schemas.openxmlformats.org/officeDocument/2006/relationships/slide" Target="slides/slide10.xml"/><Relationship Id="rId37" Type="http://schemas.openxmlformats.org/officeDocument/2006/relationships/font" Target="fonts/Economica-boldItalic.fntdata"/><Relationship Id="rId14" Type="http://schemas.openxmlformats.org/officeDocument/2006/relationships/slide" Target="slides/slide9.xml"/><Relationship Id="rId36" Type="http://schemas.openxmlformats.org/officeDocument/2006/relationships/font" Target="fonts/Economica-italic.fntdata"/><Relationship Id="rId17" Type="http://schemas.openxmlformats.org/officeDocument/2006/relationships/slide" Target="slides/slide12.xml"/><Relationship Id="rId39" Type="http://schemas.openxmlformats.org/officeDocument/2006/relationships/font" Target="fonts/Roboto-bold.fntdata"/><Relationship Id="rId16" Type="http://schemas.openxmlformats.org/officeDocument/2006/relationships/slide" Target="slides/slide11.xml"/><Relationship Id="rId38" Type="http://schemas.openxmlformats.org/officeDocument/2006/relationships/font" Target="fonts/Roboto-regular.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 name="Shape 58"/>
        <p:cNvGrpSpPr/>
        <p:nvPr/>
      </p:nvGrpSpPr>
      <p:grpSpPr>
        <a:xfrm>
          <a:off x="0" y="0"/>
          <a:ext cx="0" cy="0"/>
          <a:chOff x="0" y="0"/>
          <a:chExt cx="0" cy="0"/>
        </a:xfrm>
      </p:grpSpPr>
      <p:sp>
        <p:nvSpPr>
          <p:cNvPr id="59" name="Google Shape;59;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Alex</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2" name="Shape 132"/>
        <p:cNvGrpSpPr/>
        <p:nvPr/>
      </p:nvGrpSpPr>
      <p:grpSpPr>
        <a:xfrm>
          <a:off x="0" y="0"/>
          <a:ext cx="0" cy="0"/>
          <a:chOff x="0" y="0"/>
          <a:chExt cx="0" cy="0"/>
        </a:xfrm>
      </p:grpSpPr>
      <p:sp>
        <p:nvSpPr>
          <p:cNvPr id="133" name="Google Shape;133;g83550bc5a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83550bc5a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jose</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9" name="Shape 139"/>
        <p:cNvGrpSpPr/>
        <p:nvPr/>
      </p:nvGrpSpPr>
      <p:grpSpPr>
        <a:xfrm>
          <a:off x="0" y="0"/>
          <a:ext cx="0" cy="0"/>
          <a:chOff x="0" y="0"/>
          <a:chExt cx="0" cy="0"/>
        </a:xfrm>
      </p:grpSpPr>
      <p:sp>
        <p:nvSpPr>
          <p:cNvPr id="140" name="Google Shape;140;g771eac7bca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771eac7bca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4" name="Shape 144"/>
        <p:cNvGrpSpPr/>
        <p:nvPr/>
      </p:nvGrpSpPr>
      <p:grpSpPr>
        <a:xfrm>
          <a:off x="0" y="0"/>
          <a:ext cx="0" cy="0"/>
          <a:chOff x="0" y="0"/>
          <a:chExt cx="0" cy="0"/>
        </a:xfrm>
      </p:grpSpPr>
      <p:sp>
        <p:nvSpPr>
          <p:cNvPr id="145" name="Google Shape;145;g771eac7bca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771eac7bca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2" name="Shape 152"/>
        <p:cNvGrpSpPr/>
        <p:nvPr/>
      </p:nvGrpSpPr>
      <p:grpSpPr>
        <a:xfrm>
          <a:off x="0" y="0"/>
          <a:ext cx="0" cy="0"/>
          <a:chOff x="0" y="0"/>
          <a:chExt cx="0" cy="0"/>
        </a:xfrm>
      </p:grpSpPr>
      <p:sp>
        <p:nvSpPr>
          <p:cNvPr id="153" name="Google Shape;153;g771eac7bca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771eac7bca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0" name="Shape 160"/>
        <p:cNvGrpSpPr/>
        <p:nvPr/>
      </p:nvGrpSpPr>
      <p:grpSpPr>
        <a:xfrm>
          <a:off x="0" y="0"/>
          <a:ext cx="0" cy="0"/>
          <a:chOff x="0" y="0"/>
          <a:chExt cx="0" cy="0"/>
        </a:xfrm>
      </p:grpSpPr>
      <p:sp>
        <p:nvSpPr>
          <p:cNvPr id="161" name="Google Shape;161;g771eac7bca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771eac7bca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8" name="Shape 168"/>
        <p:cNvGrpSpPr/>
        <p:nvPr/>
      </p:nvGrpSpPr>
      <p:grpSpPr>
        <a:xfrm>
          <a:off x="0" y="0"/>
          <a:ext cx="0" cy="0"/>
          <a:chOff x="0" y="0"/>
          <a:chExt cx="0" cy="0"/>
        </a:xfrm>
      </p:grpSpPr>
      <p:sp>
        <p:nvSpPr>
          <p:cNvPr id="169" name="Google Shape;169;g771eac7bca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771eac7bca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6" name="Shape 176"/>
        <p:cNvGrpSpPr/>
        <p:nvPr/>
      </p:nvGrpSpPr>
      <p:grpSpPr>
        <a:xfrm>
          <a:off x="0" y="0"/>
          <a:ext cx="0" cy="0"/>
          <a:chOff x="0" y="0"/>
          <a:chExt cx="0" cy="0"/>
        </a:xfrm>
      </p:grpSpPr>
      <p:sp>
        <p:nvSpPr>
          <p:cNvPr id="177" name="Google Shape;177;g771eac7bca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771eac7bca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4" name="Shape 184"/>
        <p:cNvGrpSpPr/>
        <p:nvPr/>
      </p:nvGrpSpPr>
      <p:grpSpPr>
        <a:xfrm>
          <a:off x="0" y="0"/>
          <a:ext cx="0" cy="0"/>
          <a:chOff x="0" y="0"/>
          <a:chExt cx="0" cy="0"/>
        </a:xfrm>
      </p:grpSpPr>
      <p:sp>
        <p:nvSpPr>
          <p:cNvPr id="185" name="Google Shape;185;g7b6420633c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7b6420633c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john</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0" name="Shape 190"/>
        <p:cNvGrpSpPr/>
        <p:nvPr/>
      </p:nvGrpSpPr>
      <p:grpSpPr>
        <a:xfrm>
          <a:off x="0" y="0"/>
          <a:ext cx="0" cy="0"/>
          <a:chOff x="0" y="0"/>
          <a:chExt cx="0" cy="0"/>
        </a:xfrm>
      </p:grpSpPr>
      <p:sp>
        <p:nvSpPr>
          <p:cNvPr id="191" name="Google Shape;191;g7370380a0d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7370380a0d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john</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6" name="Shape 196"/>
        <p:cNvGrpSpPr/>
        <p:nvPr/>
      </p:nvGrpSpPr>
      <p:grpSpPr>
        <a:xfrm>
          <a:off x="0" y="0"/>
          <a:ext cx="0" cy="0"/>
          <a:chOff x="0" y="0"/>
          <a:chExt cx="0" cy="0"/>
        </a:xfrm>
      </p:grpSpPr>
      <p:sp>
        <p:nvSpPr>
          <p:cNvPr id="197" name="Google Shape;197;g6511ef1f4d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6511ef1f4d_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alex</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 name="Shape 64"/>
        <p:cNvGrpSpPr/>
        <p:nvPr/>
      </p:nvGrpSpPr>
      <p:grpSpPr>
        <a:xfrm>
          <a:off x="0" y="0"/>
          <a:ext cx="0" cy="0"/>
          <a:chOff x="0" y="0"/>
          <a:chExt cx="0" cy="0"/>
        </a:xfrm>
      </p:grpSpPr>
      <p:sp>
        <p:nvSpPr>
          <p:cNvPr id="65" name="Google Shape;65;g6511ef1f4d_0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6511ef1f4d_0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Dane</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8" name="Shape 208"/>
        <p:cNvGrpSpPr/>
        <p:nvPr/>
      </p:nvGrpSpPr>
      <p:grpSpPr>
        <a:xfrm>
          <a:off x="0" y="0"/>
          <a:ext cx="0" cy="0"/>
          <a:chOff x="0" y="0"/>
          <a:chExt cx="0" cy="0"/>
        </a:xfrm>
      </p:grpSpPr>
      <p:sp>
        <p:nvSpPr>
          <p:cNvPr id="209" name="Google Shape;209;g7370380a0d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7370380a0d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alex</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6" name="Shape 216"/>
        <p:cNvGrpSpPr/>
        <p:nvPr/>
      </p:nvGrpSpPr>
      <p:grpSpPr>
        <a:xfrm>
          <a:off x="0" y="0"/>
          <a:ext cx="0" cy="0"/>
          <a:chOff x="0" y="0"/>
          <a:chExt cx="0" cy="0"/>
        </a:xfrm>
      </p:grpSpPr>
      <p:sp>
        <p:nvSpPr>
          <p:cNvPr id="217" name="Google Shape;217;g7370380a0d_3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7370380a0d_3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alex</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5" name="Shape 225"/>
        <p:cNvGrpSpPr/>
        <p:nvPr/>
      </p:nvGrpSpPr>
      <p:grpSpPr>
        <a:xfrm>
          <a:off x="0" y="0"/>
          <a:ext cx="0" cy="0"/>
          <a:chOff x="0" y="0"/>
          <a:chExt cx="0" cy="0"/>
        </a:xfrm>
      </p:grpSpPr>
      <p:sp>
        <p:nvSpPr>
          <p:cNvPr id="226" name="Google Shape;226;g654881cb7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654881cb7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henry</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4" name="Shape 234"/>
        <p:cNvGrpSpPr/>
        <p:nvPr/>
      </p:nvGrpSpPr>
      <p:grpSpPr>
        <a:xfrm>
          <a:off x="0" y="0"/>
          <a:ext cx="0" cy="0"/>
          <a:chOff x="0" y="0"/>
          <a:chExt cx="0" cy="0"/>
        </a:xfrm>
      </p:grpSpPr>
      <p:sp>
        <p:nvSpPr>
          <p:cNvPr id="235" name="Google Shape;235;g7b5be6e600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7b5be6e600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henry</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0" name="Shape 240"/>
        <p:cNvGrpSpPr/>
        <p:nvPr/>
      </p:nvGrpSpPr>
      <p:grpSpPr>
        <a:xfrm>
          <a:off x="0" y="0"/>
          <a:ext cx="0" cy="0"/>
          <a:chOff x="0" y="0"/>
          <a:chExt cx="0" cy="0"/>
        </a:xfrm>
      </p:grpSpPr>
      <p:sp>
        <p:nvSpPr>
          <p:cNvPr id="241" name="Google Shape;241;g6511ef1f4d_1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6511ef1f4d_1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henry</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6" name="Shape 246"/>
        <p:cNvGrpSpPr/>
        <p:nvPr/>
      </p:nvGrpSpPr>
      <p:grpSpPr>
        <a:xfrm>
          <a:off x="0" y="0"/>
          <a:ext cx="0" cy="0"/>
          <a:chOff x="0" y="0"/>
          <a:chExt cx="0" cy="0"/>
        </a:xfrm>
      </p:grpSpPr>
      <p:sp>
        <p:nvSpPr>
          <p:cNvPr id="247" name="Google Shape;247;g6511ef1f4d_1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6511ef1f4d_1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henry</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2" name="Shape 252"/>
        <p:cNvGrpSpPr/>
        <p:nvPr/>
      </p:nvGrpSpPr>
      <p:grpSpPr>
        <a:xfrm>
          <a:off x="0" y="0"/>
          <a:ext cx="0" cy="0"/>
          <a:chOff x="0" y="0"/>
          <a:chExt cx="0" cy="0"/>
        </a:xfrm>
      </p:grpSpPr>
      <p:sp>
        <p:nvSpPr>
          <p:cNvPr id="253" name="Google Shape;253;g6511ef1f4d_1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6511ef1f4d_1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Jose</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9" name="Shape 259"/>
        <p:cNvGrpSpPr/>
        <p:nvPr/>
      </p:nvGrpSpPr>
      <p:grpSpPr>
        <a:xfrm>
          <a:off x="0" y="0"/>
          <a:ext cx="0" cy="0"/>
          <a:chOff x="0" y="0"/>
          <a:chExt cx="0" cy="0"/>
        </a:xfrm>
      </p:grpSpPr>
      <p:sp>
        <p:nvSpPr>
          <p:cNvPr id="260" name="Google Shape;260;g6511ef1f4d_0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6511ef1f4d_0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Dane</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8" name="Shape 268"/>
        <p:cNvGrpSpPr/>
        <p:nvPr/>
      </p:nvGrpSpPr>
      <p:grpSpPr>
        <a:xfrm>
          <a:off x="0" y="0"/>
          <a:ext cx="0" cy="0"/>
          <a:chOff x="0" y="0"/>
          <a:chExt cx="0" cy="0"/>
        </a:xfrm>
      </p:grpSpPr>
      <p:sp>
        <p:nvSpPr>
          <p:cNvPr id="269" name="Google Shape;269;g84954266ba_2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84954266ba_2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 name="Shape 72"/>
        <p:cNvGrpSpPr/>
        <p:nvPr/>
      </p:nvGrpSpPr>
      <p:grpSpPr>
        <a:xfrm>
          <a:off x="0" y="0"/>
          <a:ext cx="0" cy="0"/>
          <a:chOff x="0" y="0"/>
          <a:chExt cx="0" cy="0"/>
        </a:xfrm>
      </p:grpSpPr>
      <p:sp>
        <p:nvSpPr>
          <p:cNvPr id="73" name="Google Shape;73;g743a939a94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743a939a94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Dane</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 name="Shape 82"/>
        <p:cNvGrpSpPr/>
        <p:nvPr/>
      </p:nvGrpSpPr>
      <p:grpSpPr>
        <a:xfrm>
          <a:off x="0" y="0"/>
          <a:ext cx="0" cy="0"/>
          <a:chOff x="0" y="0"/>
          <a:chExt cx="0" cy="0"/>
        </a:xfrm>
      </p:grpSpPr>
      <p:sp>
        <p:nvSpPr>
          <p:cNvPr id="83" name="Google Shape;83;g84954266ba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84954266ba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Dane</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 name="Shape 89"/>
        <p:cNvGrpSpPr/>
        <p:nvPr/>
      </p:nvGrpSpPr>
      <p:grpSpPr>
        <a:xfrm>
          <a:off x="0" y="0"/>
          <a:ext cx="0" cy="0"/>
          <a:chOff x="0" y="0"/>
          <a:chExt cx="0" cy="0"/>
        </a:xfrm>
      </p:grpSpPr>
      <p:sp>
        <p:nvSpPr>
          <p:cNvPr id="90" name="Google Shape;90;g84954266ba_22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84954266ba_22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Dane</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 name="Shape 97"/>
        <p:cNvGrpSpPr/>
        <p:nvPr/>
      </p:nvGrpSpPr>
      <p:grpSpPr>
        <a:xfrm>
          <a:off x="0" y="0"/>
          <a:ext cx="0" cy="0"/>
          <a:chOff x="0" y="0"/>
          <a:chExt cx="0" cy="0"/>
        </a:xfrm>
      </p:grpSpPr>
      <p:sp>
        <p:nvSpPr>
          <p:cNvPr id="98" name="Google Shape;98;g7b6420633c_4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7b6420633c_4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john</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 name="Shape 105"/>
        <p:cNvGrpSpPr/>
        <p:nvPr/>
      </p:nvGrpSpPr>
      <p:grpSpPr>
        <a:xfrm>
          <a:off x="0" y="0"/>
          <a:ext cx="0" cy="0"/>
          <a:chOff x="0" y="0"/>
          <a:chExt cx="0" cy="0"/>
        </a:xfrm>
      </p:grpSpPr>
      <p:sp>
        <p:nvSpPr>
          <p:cNvPr id="106" name="Google Shape;106;g6511ef1f4d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6511ef1f4d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Jose</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 name="Shape 119"/>
        <p:cNvGrpSpPr/>
        <p:nvPr/>
      </p:nvGrpSpPr>
      <p:grpSpPr>
        <a:xfrm>
          <a:off x="0" y="0"/>
          <a:ext cx="0" cy="0"/>
          <a:chOff x="0" y="0"/>
          <a:chExt cx="0" cy="0"/>
        </a:xfrm>
      </p:grpSpPr>
      <p:sp>
        <p:nvSpPr>
          <p:cNvPr id="120" name="Google Shape;120;g7da0a738fe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7da0a738fe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jose</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 name="Shape 125"/>
        <p:cNvGrpSpPr/>
        <p:nvPr/>
      </p:nvGrpSpPr>
      <p:grpSpPr>
        <a:xfrm>
          <a:off x="0" y="0"/>
          <a:ext cx="0" cy="0"/>
          <a:chOff x="0" y="0"/>
          <a:chExt cx="0" cy="0"/>
        </a:xfrm>
      </p:grpSpPr>
      <p:sp>
        <p:nvSpPr>
          <p:cNvPr id="126" name="Google Shape;126;g82d851383b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82d851383b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jose</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2744013" y="756700"/>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1" name="Google Shape;11;p2"/>
          <p:cNvSpPr/>
          <p:nvPr/>
        </p:nvSpPr>
        <p:spPr>
          <a:xfrm rot="10800000">
            <a:off x="5318350" y="32667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2" name="Google Shape;12;p2"/>
          <p:cNvSpPr txBox="1"/>
          <p:nvPr>
            <p:ph type="ctrTitle"/>
          </p:nvPr>
        </p:nvSpPr>
        <p:spPr>
          <a:xfrm>
            <a:off x="3044700" y="1444255"/>
            <a:ext cx="3054600" cy="15372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p:txBody>
      </p:sp>
      <p:sp>
        <p:nvSpPr>
          <p:cNvPr id="13" name="Google Shape;13;p2"/>
          <p:cNvSpPr txBox="1"/>
          <p:nvPr>
            <p:ph idx="1" type="subTitle"/>
          </p:nvPr>
        </p:nvSpPr>
        <p:spPr>
          <a:xfrm>
            <a:off x="3044700" y="3116580"/>
            <a:ext cx="3054600" cy="701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Font typeface="Economica"/>
              <a:buNone/>
              <a:defRPr sz="2100">
                <a:latin typeface="Economica"/>
                <a:ea typeface="Economica"/>
                <a:cs typeface="Economica"/>
                <a:sym typeface="Economica"/>
              </a:defRPr>
            </a:lvl1pPr>
            <a:lvl2pPr lvl="1" algn="ctr">
              <a:lnSpc>
                <a:spcPct val="100000"/>
              </a:lnSpc>
              <a:spcBef>
                <a:spcPts val="0"/>
              </a:spcBef>
              <a:spcAft>
                <a:spcPts val="0"/>
              </a:spcAft>
              <a:buSzPts val="2100"/>
              <a:buFont typeface="Economica"/>
              <a:buNone/>
              <a:defRPr sz="2100">
                <a:latin typeface="Economica"/>
                <a:ea typeface="Economica"/>
                <a:cs typeface="Economica"/>
                <a:sym typeface="Economica"/>
              </a:defRPr>
            </a:lvl2pPr>
            <a:lvl3pPr lvl="2" algn="ctr">
              <a:lnSpc>
                <a:spcPct val="100000"/>
              </a:lnSpc>
              <a:spcBef>
                <a:spcPts val="0"/>
              </a:spcBef>
              <a:spcAft>
                <a:spcPts val="0"/>
              </a:spcAft>
              <a:buSzPts val="2100"/>
              <a:buFont typeface="Economica"/>
              <a:buNone/>
              <a:defRPr sz="2100">
                <a:latin typeface="Economica"/>
                <a:ea typeface="Economica"/>
                <a:cs typeface="Economica"/>
                <a:sym typeface="Economica"/>
              </a:defRPr>
            </a:lvl3pPr>
            <a:lvl4pPr lvl="3" algn="ctr">
              <a:lnSpc>
                <a:spcPct val="100000"/>
              </a:lnSpc>
              <a:spcBef>
                <a:spcPts val="0"/>
              </a:spcBef>
              <a:spcAft>
                <a:spcPts val="0"/>
              </a:spcAft>
              <a:buSzPts val="2100"/>
              <a:buFont typeface="Economica"/>
              <a:buNone/>
              <a:defRPr sz="2100">
                <a:latin typeface="Economica"/>
                <a:ea typeface="Economica"/>
                <a:cs typeface="Economica"/>
                <a:sym typeface="Economica"/>
              </a:defRPr>
            </a:lvl4pPr>
            <a:lvl5pPr lvl="4" algn="ctr">
              <a:lnSpc>
                <a:spcPct val="100000"/>
              </a:lnSpc>
              <a:spcBef>
                <a:spcPts val="0"/>
              </a:spcBef>
              <a:spcAft>
                <a:spcPts val="0"/>
              </a:spcAft>
              <a:buSzPts val="2100"/>
              <a:buFont typeface="Economica"/>
              <a:buNone/>
              <a:defRPr sz="2100">
                <a:latin typeface="Economica"/>
                <a:ea typeface="Economica"/>
                <a:cs typeface="Economica"/>
                <a:sym typeface="Economica"/>
              </a:defRPr>
            </a:lvl5pPr>
            <a:lvl6pPr lvl="5" algn="ctr">
              <a:lnSpc>
                <a:spcPct val="100000"/>
              </a:lnSpc>
              <a:spcBef>
                <a:spcPts val="0"/>
              </a:spcBef>
              <a:spcAft>
                <a:spcPts val="0"/>
              </a:spcAft>
              <a:buSzPts val="2100"/>
              <a:buFont typeface="Economica"/>
              <a:buNone/>
              <a:defRPr sz="2100">
                <a:latin typeface="Economica"/>
                <a:ea typeface="Economica"/>
                <a:cs typeface="Economica"/>
                <a:sym typeface="Economica"/>
              </a:defRPr>
            </a:lvl6pPr>
            <a:lvl7pPr lvl="6" algn="ctr">
              <a:lnSpc>
                <a:spcPct val="100000"/>
              </a:lnSpc>
              <a:spcBef>
                <a:spcPts val="0"/>
              </a:spcBef>
              <a:spcAft>
                <a:spcPts val="0"/>
              </a:spcAft>
              <a:buSzPts val="2100"/>
              <a:buFont typeface="Economica"/>
              <a:buNone/>
              <a:defRPr sz="2100">
                <a:latin typeface="Economica"/>
                <a:ea typeface="Economica"/>
                <a:cs typeface="Economica"/>
                <a:sym typeface="Economica"/>
              </a:defRPr>
            </a:lvl7pPr>
            <a:lvl8pPr lvl="7" algn="ctr">
              <a:lnSpc>
                <a:spcPct val="100000"/>
              </a:lnSpc>
              <a:spcBef>
                <a:spcPts val="0"/>
              </a:spcBef>
              <a:spcAft>
                <a:spcPts val="0"/>
              </a:spcAft>
              <a:buSzPts val="2100"/>
              <a:buFont typeface="Economica"/>
              <a:buNone/>
              <a:defRPr sz="2100">
                <a:latin typeface="Economica"/>
                <a:ea typeface="Economica"/>
                <a:cs typeface="Economica"/>
                <a:sym typeface="Economica"/>
              </a:defRPr>
            </a:lvl8pPr>
            <a:lvl9pPr lvl="8" algn="ctr">
              <a:lnSpc>
                <a:spcPct val="100000"/>
              </a:lnSpc>
              <a:spcBef>
                <a:spcPts val="0"/>
              </a:spcBef>
              <a:spcAft>
                <a:spcPts val="0"/>
              </a:spcAft>
              <a:buSzPts val="2100"/>
              <a:buFont typeface="Economica"/>
              <a:buNone/>
              <a:defRPr sz="2100">
                <a:latin typeface="Economica"/>
                <a:ea typeface="Economica"/>
                <a:cs typeface="Economica"/>
                <a:sym typeface="Economica"/>
              </a:defRPr>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51" name="Shape 51"/>
        <p:cNvGrpSpPr/>
        <p:nvPr/>
      </p:nvGrpSpPr>
      <p:grpSpPr>
        <a:xfrm>
          <a:off x="0" y="0"/>
          <a:ext cx="0" cy="0"/>
          <a:chOff x="0" y="0"/>
          <a:chExt cx="0" cy="0"/>
        </a:xfrm>
      </p:grpSpPr>
      <p:sp>
        <p:nvSpPr>
          <p:cNvPr id="52" name="Google Shape;52;p11"/>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11"/>
          <p:cNvSpPr txBox="1"/>
          <p:nvPr>
            <p:ph hasCustomPrompt="1" type="title"/>
          </p:nvPr>
        </p:nvSpPr>
        <p:spPr>
          <a:xfrm>
            <a:off x="311700" y="957125"/>
            <a:ext cx="8520600" cy="21288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2"/>
              </a:buClr>
              <a:buSzPts val="16000"/>
              <a:buNone/>
              <a:defRPr sz="16000">
                <a:solidFill>
                  <a:schemeClr val="lt2"/>
                </a:solidFill>
              </a:defRPr>
            </a:lvl1pPr>
            <a:lvl2pPr lvl="1" algn="ctr">
              <a:spcBef>
                <a:spcPts val="0"/>
              </a:spcBef>
              <a:spcAft>
                <a:spcPts val="0"/>
              </a:spcAft>
              <a:buClr>
                <a:schemeClr val="lt2"/>
              </a:buClr>
              <a:buSzPts val="16000"/>
              <a:buNone/>
              <a:defRPr sz="16000">
                <a:solidFill>
                  <a:schemeClr val="lt2"/>
                </a:solidFill>
              </a:defRPr>
            </a:lvl2pPr>
            <a:lvl3pPr lvl="2" algn="ctr">
              <a:spcBef>
                <a:spcPts val="0"/>
              </a:spcBef>
              <a:spcAft>
                <a:spcPts val="0"/>
              </a:spcAft>
              <a:buClr>
                <a:schemeClr val="lt2"/>
              </a:buClr>
              <a:buSzPts val="16000"/>
              <a:buNone/>
              <a:defRPr sz="16000">
                <a:solidFill>
                  <a:schemeClr val="lt2"/>
                </a:solidFill>
              </a:defRPr>
            </a:lvl3pPr>
            <a:lvl4pPr lvl="3" algn="ctr">
              <a:spcBef>
                <a:spcPts val="0"/>
              </a:spcBef>
              <a:spcAft>
                <a:spcPts val="0"/>
              </a:spcAft>
              <a:buClr>
                <a:schemeClr val="lt2"/>
              </a:buClr>
              <a:buSzPts val="16000"/>
              <a:buNone/>
              <a:defRPr sz="16000">
                <a:solidFill>
                  <a:schemeClr val="lt2"/>
                </a:solidFill>
              </a:defRPr>
            </a:lvl4pPr>
            <a:lvl5pPr lvl="4" algn="ctr">
              <a:spcBef>
                <a:spcPts val="0"/>
              </a:spcBef>
              <a:spcAft>
                <a:spcPts val="0"/>
              </a:spcAft>
              <a:buClr>
                <a:schemeClr val="lt2"/>
              </a:buClr>
              <a:buSzPts val="16000"/>
              <a:buNone/>
              <a:defRPr sz="16000">
                <a:solidFill>
                  <a:schemeClr val="lt2"/>
                </a:solidFill>
              </a:defRPr>
            </a:lvl5pPr>
            <a:lvl6pPr lvl="5" algn="ctr">
              <a:spcBef>
                <a:spcPts val="0"/>
              </a:spcBef>
              <a:spcAft>
                <a:spcPts val="0"/>
              </a:spcAft>
              <a:buClr>
                <a:schemeClr val="lt2"/>
              </a:buClr>
              <a:buSzPts val="16000"/>
              <a:buNone/>
              <a:defRPr sz="16000">
                <a:solidFill>
                  <a:schemeClr val="lt2"/>
                </a:solidFill>
              </a:defRPr>
            </a:lvl6pPr>
            <a:lvl7pPr lvl="6" algn="ctr">
              <a:spcBef>
                <a:spcPts val="0"/>
              </a:spcBef>
              <a:spcAft>
                <a:spcPts val="0"/>
              </a:spcAft>
              <a:buClr>
                <a:schemeClr val="lt2"/>
              </a:buClr>
              <a:buSzPts val="16000"/>
              <a:buNone/>
              <a:defRPr sz="16000">
                <a:solidFill>
                  <a:schemeClr val="lt2"/>
                </a:solidFill>
              </a:defRPr>
            </a:lvl7pPr>
            <a:lvl8pPr lvl="7" algn="ctr">
              <a:spcBef>
                <a:spcPts val="0"/>
              </a:spcBef>
              <a:spcAft>
                <a:spcPts val="0"/>
              </a:spcAft>
              <a:buClr>
                <a:schemeClr val="lt2"/>
              </a:buClr>
              <a:buSzPts val="16000"/>
              <a:buNone/>
              <a:defRPr sz="16000">
                <a:solidFill>
                  <a:schemeClr val="lt2"/>
                </a:solidFill>
              </a:defRPr>
            </a:lvl8pPr>
            <a:lvl9pPr lvl="8" algn="ctr">
              <a:spcBef>
                <a:spcPts val="0"/>
              </a:spcBef>
              <a:spcAft>
                <a:spcPts val="0"/>
              </a:spcAft>
              <a:buClr>
                <a:schemeClr val="lt2"/>
              </a:buClr>
              <a:buSzPts val="16000"/>
              <a:buNone/>
              <a:defRPr sz="16000">
                <a:solidFill>
                  <a:schemeClr val="lt2"/>
                </a:solidFill>
              </a:defRPr>
            </a:lvl9pPr>
          </a:lstStyle>
          <a:p>
            <a:r>
              <a:t>xx%</a:t>
            </a:r>
          </a:p>
        </p:txBody>
      </p:sp>
      <p:sp>
        <p:nvSpPr>
          <p:cNvPr id="54" name="Google Shape;54;p11"/>
          <p:cNvSpPr txBox="1"/>
          <p:nvPr>
            <p:ph idx="1" type="body"/>
          </p:nvPr>
        </p:nvSpPr>
        <p:spPr>
          <a:xfrm>
            <a:off x="311700" y="3162000"/>
            <a:ext cx="8520600" cy="10716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5" name="Google Shape;55;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6" name="Shape 56"/>
        <p:cNvGrpSpPr/>
        <p:nvPr/>
      </p:nvGrpSpPr>
      <p:grpSpPr>
        <a:xfrm>
          <a:off x="0" y="0"/>
          <a:ext cx="0" cy="0"/>
          <a:chOff x="0" y="0"/>
          <a:chExt cx="0" cy="0"/>
        </a:xfrm>
      </p:grpSpPr>
      <p:sp>
        <p:nvSpPr>
          <p:cNvPr id="57" name="Google Shape;57;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5" name="Shape 15"/>
        <p:cNvGrpSpPr/>
        <p:nvPr/>
      </p:nvGrpSpPr>
      <p:grpSpPr>
        <a:xfrm>
          <a:off x="0" y="0"/>
          <a:ext cx="0" cy="0"/>
          <a:chOff x="0" y="0"/>
          <a:chExt cx="0" cy="0"/>
        </a:xfrm>
      </p:grpSpPr>
      <p:sp>
        <p:nvSpPr>
          <p:cNvPr id="16" name="Google Shape;16;p3"/>
          <p:cNvSpPr/>
          <p:nvPr/>
        </p:nvSpPr>
        <p:spPr>
          <a:xfrm flipH="1">
            <a:off x="7595938" y="4602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7" name="Google Shape;17;p3"/>
          <p:cNvSpPr/>
          <p:nvPr/>
        </p:nvSpPr>
        <p:spPr>
          <a:xfrm flipH="1" rot="10800000">
            <a:off x="466425" y="35583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8" name="Google Shape;18;p3"/>
          <p:cNvSpPr txBox="1"/>
          <p:nvPr>
            <p:ph type="title"/>
          </p:nvPr>
        </p:nvSpPr>
        <p:spPr>
          <a:xfrm>
            <a:off x="773700" y="1806450"/>
            <a:ext cx="7596600" cy="1530600"/>
          </a:xfrm>
          <a:prstGeom prst="rect">
            <a:avLst/>
          </a:prstGeom>
        </p:spPr>
        <p:txBody>
          <a:bodyPr anchorCtr="0" anchor="ctr" bIns="91425" lIns="91425" spcFirstLastPara="1" rIns="91425" wrap="square" tIns="91425">
            <a:noAutofit/>
          </a:bodyPr>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p:txBody>
      </p:sp>
      <p:sp>
        <p:nvSpPr>
          <p:cNvPr id="19" name="Google Shape;19;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0" name="Shape 20"/>
        <p:cNvGrpSpPr/>
        <p:nvPr/>
      </p:nvGrpSpPr>
      <p:grpSpPr>
        <a:xfrm>
          <a:off x="0" y="0"/>
          <a:ext cx="0" cy="0"/>
          <a:chOff x="0" y="0"/>
          <a:chExt cx="0" cy="0"/>
        </a:xfrm>
      </p:grpSpPr>
      <p:sp>
        <p:nvSpPr>
          <p:cNvPr id="21" name="Google Shape;21;p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4"/>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3" name="Google Shape;23;p4"/>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4" name="Google Shape;24;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5" name="Shape 25"/>
        <p:cNvGrpSpPr/>
        <p:nvPr/>
      </p:nvGrpSpPr>
      <p:grpSpPr>
        <a:xfrm>
          <a:off x="0" y="0"/>
          <a:ext cx="0" cy="0"/>
          <a:chOff x="0" y="0"/>
          <a:chExt cx="0" cy="0"/>
        </a:xfrm>
      </p:grpSpPr>
      <p:sp>
        <p:nvSpPr>
          <p:cNvPr id="26" name="Google Shape;26;p5"/>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7" name="Google Shape;27;p5"/>
          <p:cNvSpPr txBox="1"/>
          <p:nvPr>
            <p:ph idx="1" type="body"/>
          </p:nvPr>
        </p:nvSpPr>
        <p:spPr>
          <a:xfrm>
            <a:off x="311700" y="1225225"/>
            <a:ext cx="3999900" cy="33540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8" name="Google Shape;28;p5"/>
          <p:cNvSpPr txBox="1"/>
          <p:nvPr>
            <p:ph idx="2" type="body"/>
          </p:nvPr>
        </p:nvSpPr>
        <p:spPr>
          <a:xfrm>
            <a:off x="4832400" y="1225225"/>
            <a:ext cx="3999900" cy="33540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9" name="Google Shape;29;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30" name="Shape 30"/>
        <p:cNvGrpSpPr/>
        <p:nvPr/>
      </p:nvGrpSpPr>
      <p:grpSpPr>
        <a:xfrm>
          <a:off x="0" y="0"/>
          <a:ext cx="0" cy="0"/>
          <a:chOff x="0" y="0"/>
          <a:chExt cx="0" cy="0"/>
        </a:xfrm>
      </p:grpSpPr>
      <p:sp>
        <p:nvSpPr>
          <p:cNvPr id="31" name="Google Shape;31;p6"/>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32" name="Google Shape;32;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3" name="Shape 33"/>
        <p:cNvGrpSpPr/>
        <p:nvPr/>
      </p:nvGrpSpPr>
      <p:grpSpPr>
        <a:xfrm>
          <a:off x="0" y="0"/>
          <a:ext cx="0" cy="0"/>
          <a:chOff x="0" y="0"/>
          <a:chExt cx="0" cy="0"/>
        </a:xfrm>
      </p:grpSpPr>
      <p:sp>
        <p:nvSpPr>
          <p:cNvPr id="34" name="Google Shape;34;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35" name="Google Shape;35;p7"/>
          <p:cNvSpPr txBox="1"/>
          <p:nvPr>
            <p:ph idx="1" type="body"/>
          </p:nvPr>
        </p:nvSpPr>
        <p:spPr>
          <a:xfrm>
            <a:off x="311700" y="1399400"/>
            <a:ext cx="2808000" cy="27849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6" name="Google Shape;36;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7" name="Shape 37"/>
        <p:cNvGrpSpPr/>
        <p:nvPr/>
      </p:nvGrpSpPr>
      <p:grpSpPr>
        <a:xfrm>
          <a:off x="0" y="0"/>
          <a:ext cx="0" cy="0"/>
          <a:chOff x="0" y="0"/>
          <a:chExt cx="0" cy="0"/>
        </a:xfrm>
      </p:grpSpPr>
      <p:sp>
        <p:nvSpPr>
          <p:cNvPr id="38" name="Google Shape;38;p8"/>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8"/>
          <p:cNvSpPr txBox="1"/>
          <p:nvPr>
            <p:ph type="title"/>
          </p:nvPr>
        </p:nvSpPr>
        <p:spPr>
          <a:xfrm>
            <a:off x="490250" y="450150"/>
            <a:ext cx="5878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40" name="Google Shape;40;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41" name="Shape 41"/>
        <p:cNvGrpSpPr/>
        <p:nvPr/>
      </p:nvGrpSpPr>
      <p:grpSpPr>
        <a:xfrm>
          <a:off x="0" y="0"/>
          <a:ext cx="0" cy="0"/>
          <a:chOff x="0" y="0"/>
          <a:chExt cx="0" cy="0"/>
        </a:xfrm>
      </p:grpSpPr>
      <p:sp>
        <p:nvSpPr>
          <p:cNvPr id="42" name="Google Shape;42;p9"/>
          <p:cNvSpPr/>
          <p:nvPr/>
        </p:nvSpPr>
        <p:spPr>
          <a:xfrm>
            <a:off x="4572000" y="-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3" name="Google Shape;43;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4" name="Google Shape;44;p9"/>
          <p:cNvSpPr txBox="1"/>
          <p:nvPr>
            <p:ph type="title"/>
          </p:nvPr>
        </p:nvSpPr>
        <p:spPr>
          <a:xfrm>
            <a:off x="265500" y="929275"/>
            <a:ext cx="4045200" cy="17862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2"/>
              </a:buClr>
              <a:buSzPts val="4200"/>
              <a:buNone/>
              <a:defRPr>
                <a:solidFill>
                  <a:schemeClr val="lt2"/>
                </a:solidFill>
              </a:defRPr>
            </a:lvl1pPr>
            <a:lvl2pPr lvl="1" algn="ctr">
              <a:spcBef>
                <a:spcPts val="0"/>
              </a:spcBef>
              <a:spcAft>
                <a:spcPts val="0"/>
              </a:spcAft>
              <a:buClr>
                <a:schemeClr val="lt2"/>
              </a:buClr>
              <a:buSzPts val="4200"/>
              <a:buNone/>
              <a:defRPr>
                <a:solidFill>
                  <a:schemeClr val="lt2"/>
                </a:solidFill>
              </a:defRPr>
            </a:lvl2pPr>
            <a:lvl3pPr lvl="2" algn="ctr">
              <a:spcBef>
                <a:spcPts val="0"/>
              </a:spcBef>
              <a:spcAft>
                <a:spcPts val="0"/>
              </a:spcAft>
              <a:buClr>
                <a:schemeClr val="lt2"/>
              </a:buClr>
              <a:buSzPts val="4200"/>
              <a:buNone/>
              <a:defRPr>
                <a:solidFill>
                  <a:schemeClr val="lt2"/>
                </a:solidFill>
              </a:defRPr>
            </a:lvl3pPr>
            <a:lvl4pPr lvl="3" algn="ctr">
              <a:spcBef>
                <a:spcPts val="0"/>
              </a:spcBef>
              <a:spcAft>
                <a:spcPts val="0"/>
              </a:spcAft>
              <a:buClr>
                <a:schemeClr val="lt2"/>
              </a:buClr>
              <a:buSzPts val="4200"/>
              <a:buNone/>
              <a:defRPr>
                <a:solidFill>
                  <a:schemeClr val="lt2"/>
                </a:solidFill>
              </a:defRPr>
            </a:lvl4pPr>
            <a:lvl5pPr lvl="4" algn="ctr">
              <a:spcBef>
                <a:spcPts val="0"/>
              </a:spcBef>
              <a:spcAft>
                <a:spcPts val="0"/>
              </a:spcAft>
              <a:buClr>
                <a:schemeClr val="lt2"/>
              </a:buClr>
              <a:buSzPts val="4200"/>
              <a:buNone/>
              <a:defRPr>
                <a:solidFill>
                  <a:schemeClr val="lt2"/>
                </a:solidFill>
              </a:defRPr>
            </a:lvl5pPr>
            <a:lvl6pPr lvl="5" algn="ctr">
              <a:spcBef>
                <a:spcPts val="0"/>
              </a:spcBef>
              <a:spcAft>
                <a:spcPts val="0"/>
              </a:spcAft>
              <a:buClr>
                <a:schemeClr val="lt2"/>
              </a:buClr>
              <a:buSzPts val="4200"/>
              <a:buNone/>
              <a:defRPr>
                <a:solidFill>
                  <a:schemeClr val="lt2"/>
                </a:solidFill>
              </a:defRPr>
            </a:lvl6pPr>
            <a:lvl7pPr lvl="6" algn="ctr">
              <a:spcBef>
                <a:spcPts val="0"/>
              </a:spcBef>
              <a:spcAft>
                <a:spcPts val="0"/>
              </a:spcAft>
              <a:buClr>
                <a:schemeClr val="lt2"/>
              </a:buClr>
              <a:buSzPts val="4200"/>
              <a:buNone/>
              <a:defRPr>
                <a:solidFill>
                  <a:schemeClr val="lt2"/>
                </a:solidFill>
              </a:defRPr>
            </a:lvl7pPr>
            <a:lvl8pPr lvl="7" algn="ctr">
              <a:spcBef>
                <a:spcPts val="0"/>
              </a:spcBef>
              <a:spcAft>
                <a:spcPts val="0"/>
              </a:spcAft>
              <a:buClr>
                <a:schemeClr val="lt2"/>
              </a:buClr>
              <a:buSzPts val="4200"/>
              <a:buNone/>
              <a:defRPr>
                <a:solidFill>
                  <a:schemeClr val="lt2"/>
                </a:solidFill>
              </a:defRPr>
            </a:lvl8pPr>
            <a:lvl9pPr lvl="8" algn="ctr">
              <a:spcBef>
                <a:spcPts val="0"/>
              </a:spcBef>
              <a:spcAft>
                <a:spcPts val="0"/>
              </a:spcAft>
              <a:buClr>
                <a:schemeClr val="lt2"/>
              </a:buClr>
              <a:buSzPts val="4200"/>
              <a:buNone/>
              <a:defRPr>
                <a:solidFill>
                  <a:schemeClr val="lt2"/>
                </a:solidFill>
              </a:defRPr>
            </a:lvl9pPr>
          </a:lstStyle>
          <a:p/>
        </p:txBody>
      </p:sp>
      <p:sp>
        <p:nvSpPr>
          <p:cNvPr id="45" name="Google Shape;45;p9"/>
          <p:cNvSpPr txBox="1"/>
          <p:nvPr>
            <p:ph idx="1" type="subTitle"/>
          </p:nvPr>
        </p:nvSpPr>
        <p:spPr>
          <a:xfrm>
            <a:off x="265500" y="2769001"/>
            <a:ext cx="4045200" cy="1574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400"/>
              <a:buFont typeface="Economica"/>
              <a:buNone/>
              <a:defRPr sz="2400">
                <a:latin typeface="Economica"/>
                <a:ea typeface="Economica"/>
                <a:cs typeface="Economica"/>
                <a:sym typeface="Economica"/>
              </a:defRPr>
            </a:lvl1pPr>
            <a:lvl2pPr lvl="1" algn="ctr">
              <a:lnSpc>
                <a:spcPct val="100000"/>
              </a:lnSpc>
              <a:spcBef>
                <a:spcPts val="0"/>
              </a:spcBef>
              <a:spcAft>
                <a:spcPts val="0"/>
              </a:spcAft>
              <a:buSzPts val="2400"/>
              <a:buFont typeface="Economica"/>
              <a:buNone/>
              <a:defRPr sz="2400">
                <a:latin typeface="Economica"/>
                <a:ea typeface="Economica"/>
                <a:cs typeface="Economica"/>
                <a:sym typeface="Economica"/>
              </a:defRPr>
            </a:lvl2pPr>
            <a:lvl3pPr lvl="2" algn="ctr">
              <a:lnSpc>
                <a:spcPct val="100000"/>
              </a:lnSpc>
              <a:spcBef>
                <a:spcPts val="0"/>
              </a:spcBef>
              <a:spcAft>
                <a:spcPts val="0"/>
              </a:spcAft>
              <a:buSzPts val="2400"/>
              <a:buFont typeface="Economica"/>
              <a:buNone/>
              <a:defRPr sz="2400">
                <a:latin typeface="Economica"/>
                <a:ea typeface="Economica"/>
                <a:cs typeface="Economica"/>
                <a:sym typeface="Economica"/>
              </a:defRPr>
            </a:lvl3pPr>
            <a:lvl4pPr lvl="3" algn="ctr">
              <a:lnSpc>
                <a:spcPct val="100000"/>
              </a:lnSpc>
              <a:spcBef>
                <a:spcPts val="0"/>
              </a:spcBef>
              <a:spcAft>
                <a:spcPts val="0"/>
              </a:spcAft>
              <a:buSzPts val="2400"/>
              <a:buFont typeface="Economica"/>
              <a:buNone/>
              <a:defRPr sz="2400">
                <a:latin typeface="Economica"/>
                <a:ea typeface="Economica"/>
                <a:cs typeface="Economica"/>
                <a:sym typeface="Economica"/>
              </a:defRPr>
            </a:lvl4pPr>
            <a:lvl5pPr lvl="4" algn="ctr">
              <a:lnSpc>
                <a:spcPct val="100000"/>
              </a:lnSpc>
              <a:spcBef>
                <a:spcPts val="0"/>
              </a:spcBef>
              <a:spcAft>
                <a:spcPts val="0"/>
              </a:spcAft>
              <a:buSzPts val="2400"/>
              <a:buFont typeface="Economica"/>
              <a:buNone/>
              <a:defRPr sz="2400">
                <a:latin typeface="Economica"/>
                <a:ea typeface="Economica"/>
                <a:cs typeface="Economica"/>
                <a:sym typeface="Economica"/>
              </a:defRPr>
            </a:lvl5pPr>
            <a:lvl6pPr lvl="5" algn="ctr">
              <a:lnSpc>
                <a:spcPct val="100000"/>
              </a:lnSpc>
              <a:spcBef>
                <a:spcPts val="0"/>
              </a:spcBef>
              <a:spcAft>
                <a:spcPts val="0"/>
              </a:spcAft>
              <a:buSzPts val="2400"/>
              <a:buFont typeface="Economica"/>
              <a:buNone/>
              <a:defRPr sz="2400">
                <a:latin typeface="Economica"/>
                <a:ea typeface="Economica"/>
                <a:cs typeface="Economica"/>
                <a:sym typeface="Economica"/>
              </a:defRPr>
            </a:lvl6pPr>
            <a:lvl7pPr lvl="6" algn="ctr">
              <a:lnSpc>
                <a:spcPct val="100000"/>
              </a:lnSpc>
              <a:spcBef>
                <a:spcPts val="0"/>
              </a:spcBef>
              <a:spcAft>
                <a:spcPts val="0"/>
              </a:spcAft>
              <a:buSzPts val="2400"/>
              <a:buFont typeface="Economica"/>
              <a:buNone/>
              <a:defRPr sz="2400">
                <a:latin typeface="Economica"/>
                <a:ea typeface="Economica"/>
                <a:cs typeface="Economica"/>
                <a:sym typeface="Economica"/>
              </a:defRPr>
            </a:lvl7pPr>
            <a:lvl8pPr lvl="7" algn="ctr">
              <a:lnSpc>
                <a:spcPct val="100000"/>
              </a:lnSpc>
              <a:spcBef>
                <a:spcPts val="0"/>
              </a:spcBef>
              <a:spcAft>
                <a:spcPts val="0"/>
              </a:spcAft>
              <a:buSzPts val="2400"/>
              <a:buFont typeface="Economica"/>
              <a:buNone/>
              <a:defRPr sz="2400">
                <a:latin typeface="Economica"/>
                <a:ea typeface="Economica"/>
                <a:cs typeface="Economica"/>
                <a:sym typeface="Economica"/>
              </a:defRPr>
            </a:lvl8pPr>
            <a:lvl9pPr lvl="8" algn="ctr">
              <a:lnSpc>
                <a:spcPct val="100000"/>
              </a:lnSpc>
              <a:spcBef>
                <a:spcPts val="0"/>
              </a:spcBef>
              <a:spcAft>
                <a:spcPts val="0"/>
              </a:spcAft>
              <a:buSzPts val="2400"/>
              <a:buFont typeface="Economica"/>
              <a:buNone/>
              <a:defRPr sz="2400">
                <a:latin typeface="Economica"/>
                <a:ea typeface="Economica"/>
                <a:cs typeface="Economica"/>
                <a:sym typeface="Economica"/>
              </a:defRPr>
            </a:lvl9pPr>
          </a:lstStyle>
          <a:p/>
        </p:txBody>
      </p:sp>
      <p:sp>
        <p:nvSpPr>
          <p:cNvPr id="46" name="Google Shape;46;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47" name="Google Shape;47;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8" name="Shape 48"/>
        <p:cNvGrpSpPr/>
        <p:nvPr/>
      </p:nvGrpSpPr>
      <p:grpSpPr>
        <a:xfrm>
          <a:off x="0" y="0"/>
          <a:ext cx="0" cy="0"/>
          <a:chOff x="0" y="0"/>
          <a:chExt cx="0" cy="0"/>
        </a:xfrm>
      </p:grpSpPr>
      <p:sp>
        <p:nvSpPr>
          <p:cNvPr id="49" name="Google Shape;49;p10"/>
          <p:cNvSpPr txBox="1"/>
          <p:nvPr>
            <p:ph idx="1" type="body"/>
          </p:nvPr>
        </p:nvSpPr>
        <p:spPr>
          <a:xfrm>
            <a:off x="319500" y="4218925"/>
            <a:ext cx="5998800" cy="598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2400"/>
              <a:buFont typeface="Economica"/>
              <a:buNone/>
              <a:defRPr sz="2400">
                <a:latin typeface="Economica"/>
                <a:ea typeface="Economica"/>
                <a:cs typeface="Economica"/>
                <a:sym typeface="Economica"/>
              </a:defRPr>
            </a:lvl1pPr>
          </a:lstStyle>
          <a:p/>
        </p:txBody>
      </p:sp>
      <p:sp>
        <p:nvSpPr>
          <p:cNvPr id="50" name="Google Shape;50;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lux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315925"/>
            <a:ext cx="8520600" cy="8313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1pPr>
            <a:lvl2pPr lvl="1">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2pPr>
            <a:lvl3pPr lvl="2">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3pPr>
            <a:lvl4pPr lvl="3">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4pPr>
            <a:lvl5pPr lvl="4">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5pPr>
            <a:lvl6pPr lvl="5">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6pPr>
            <a:lvl7pPr lvl="6">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7pPr>
            <a:lvl8pPr lvl="7">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8pPr>
            <a:lvl9pPr lvl="8">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9pPr>
          </a:lstStyle>
          <a:p/>
        </p:txBody>
      </p:sp>
      <p:sp>
        <p:nvSpPr>
          <p:cNvPr id="7" name="Google Shape;7;p1"/>
          <p:cNvSpPr txBox="1"/>
          <p:nvPr>
            <p:ph idx="1" type="body"/>
          </p:nvPr>
        </p:nvSpPr>
        <p:spPr>
          <a:xfrm>
            <a:off x="311700" y="1225225"/>
            <a:ext cx="8520600" cy="33540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1"/>
              </a:buClr>
              <a:buSzPts val="1800"/>
              <a:buFont typeface="Open Sans"/>
              <a:buChar char="●"/>
              <a:defRPr sz="1800">
                <a:solidFill>
                  <a:schemeClr val="dk1"/>
                </a:solidFill>
                <a:latin typeface="Open Sans"/>
                <a:ea typeface="Open Sans"/>
                <a:cs typeface="Open Sans"/>
                <a:sym typeface="Open Sans"/>
              </a:defRPr>
            </a:lvl1pPr>
            <a:lvl2pPr indent="-317500" lvl="1" marL="9144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2pPr>
            <a:lvl3pPr indent="-317500" lvl="2" marL="13716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3pPr>
            <a:lvl4pPr indent="-317500" lvl="3" marL="18288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4pPr>
            <a:lvl5pPr indent="-317500" lvl="4" marL="22860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5pPr>
            <a:lvl6pPr indent="-317500" lvl="5" marL="27432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6pPr>
            <a:lvl7pPr indent="-317500" lvl="6" marL="32004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7pPr>
            <a:lvl8pPr indent="-317500" lvl="7" marL="36576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8pPr>
            <a:lvl9pPr indent="-317500" lvl="8" marL="4114800">
              <a:lnSpc>
                <a:spcPct val="115000"/>
              </a:lnSpc>
              <a:spcBef>
                <a:spcPts val="1600"/>
              </a:spcBef>
              <a:spcAft>
                <a:spcPts val="1600"/>
              </a:spcAft>
              <a:buClr>
                <a:schemeClr val="dk1"/>
              </a:buClr>
              <a:buSzPts val="1400"/>
              <a:buFont typeface="Open Sans"/>
              <a:buChar char="■"/>
              <a:defRPr>
                <a:solidFill>
                  <a:schemeClr val="dk1"/>
                </a:solidFill>
                <a:latin typeface="Open Sans"/>
                <a:ea typeface="Open Sans"/>
                <a:cs typeface="Open Sans"/>
                <a:sym typeface="Open Sans"/>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1"/>
                </a:solidFill>
                <a:latin typeface="Economica"/>
                <a:ea typeface="Economica"/>
                <a:cs typeface="Economica"/>
                <a:sym typeface="Economica"/>
              </a:defRPr>
            </a:lvl1pPr>
            <a:lvl2pPr lvl="1" algn="r">
              <a:buNone/>
              <a:defRPr sz="1000">
                <a:solidFill>
                  <a:schemeClr val="dk1"/>
                </a:solidFill>
                <a:latin typeface="Economica"/>
                <a:ea typeface="Economica"/>
                <a:cs typeface="Economica"/>
                <a:sym typeface="Economica"/>
              </a:defRPr>
            </a:lvl2pPr>
            <a:lvl3pPr lvl="2" algn="r">
              <a:buNone/>
              <a:defRPr sz="1000">
                <a:solidFill>
                  <a:schemeClr val="dk1"/>
                </a:solidFill>
                <a:latin typeface="Economica"/>
                <a:ea typeface="Economica"/>
                <a:cs typeface="Economica"/>
                <a:sym typeface="Economica"/>
              </a:defRPr>
            </a:lvl3pPr>
            <a:lvl4pPr lvl="3" algn="r">
              <a:buNone/>
              <a:defRPr sz="1000">
                <a:solidFill>
                  <a:schemeClr val="dk1"/>
                </a:solidFill>
                <a:latin typeface="Economica"/>
                <a:ea typeface="Economica"/>
                <a:cs typeface="Economica"/>
                <a:sym typeface="Economica"/>
              </a:defRPr>
            </a:lvl4pPr>
            <a:lvl5pPr lvl="4" algn="r">
              <a:buNone/>
              <a:defRPr sz="1000">
                <a:solidFill>
                  <a:schemeClr val="dk1"/>
                </a:solidFill>
                <a:latin typeface="Economica"/>
                <a:ea typeface="Economica"/>
                <a:cs typeface="Economica"/>
                <a:sym typeface="Economica"/>
              </a:defRPr>
            </a:lvl5pPr>
            <a:lvl6pPr lvl="5" algn="r">
              <a:buNone/>
              <a:defRPr sz="1000">
                <a:solidFill>
                  <a:schemeClr val="dk1"/>
                </a:solidFill>
                <a:latin typeface="Economica"/>
                <a:ea typeface="Economica"/>
                <a:cs typeface="Economica"/>
                <a:sym typeface="Economica"/>
              </a:defRPr>
            </a:lvl6pPr>
            <a:lvl7pPr lvl="6" algn="r">
              <a:buNone/>
              <a:defRPr sz="1000">
                <a:solidFill>
                  <a:schemeClr val="dk1"/>
                </a:solidFill>
                <a:latin typeface="Economica"/>
                <a:ea typeface="Economica"/>
                <a:cs typeface="Economica"/>
                <a:sym typeface="Economica"/>
              </a:defRPr>
            </a:lvl7pPr>
            <a:lvl8pPr lvl="7" algn="r">
              <a:buNone/>
              <a:defRPr sz="1000">
                <a:solidFill>
                  <a:schemeClr val="dk1"/>
                </a:solidFill>
                <a:latin typeface="Economica"/>
                <a:ea typeface="Economica"/>
                <a:cs typeface="Economica"/>
                <a:sym typeface="Economica"/>
              </a:defRPr>
            </a:lvl8pPr>
            <a:lvl9pPr lvl="8" algn="r">
              <a:buNone/>
              <a:defRPr sz="1000">
                <a:solidFill>
                  <a:schemeClr val="dk1"/>
                </a:solidFill>
                <a:latin typeface="Economica"/>
                <a:ea typeface="Economica"/>
                <a:cs typeface="Economica"/>
                <a:sym typeface="Economica"/>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image" Target="../media/image9.pn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image" Target="../media/image12.png"/><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15.png"/><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image" Target="../media/image17.png"/><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 Id="rId3" Type="http://schemas.openxmlformats.org/officeDocument/2006/relationships/image" Target="../media/image21.png"/><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3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4.png"/><Relationship Id="rId4" Type="http://schemas.openxmlformats.org/officeDocument/2006/relationships/image" Target="../media/image8.png"/><Relationship Id="rId5" Type="http://schemas.openxmlformats.org/officeDocument/2006/relationships/image" Target="../media/image22.png"/><Relationship Id="rId6" Type="http://schemas.openxmlformats.org/officeDocument/2006/relationships/image" Target="../media/image2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1.png"/><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8.png"/><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8.png"/><Relationship Id="rId4" Type="http://schemas.openxmlformats.org/officeDocument/2006/relationships/image" Target="../media/image33.png"/><Relationship Id="rId5" Type="http://schemas.openxmlformats.org/officeDocument/2006/relationships/image" Target="../media/image2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6.png"/><Relationship Id="rId4" Type="http://schemas.openxmlformats.org/officeDocument/2006/relationships/image" Target="../media/image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3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3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8.png"/><Relationship Id="rId4" Type="http://schemas.openxmlformats.org/officeDocument/2006/relationships/image" Target="../media/image3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0.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4.jpg"/><Relationship Id="rId4" Type="http://schemas.openxmlformats.org/officeDocument/2006/relationships/image" Target="../media/image8.png"/><Relationship Id="rId5" Type="http://schemas.openxmlformats.org/officeDocument/2006/relationships/image" Target="../media/image2.png"/><Relationship Id="rId6"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 name="Shape 61"/>
        <p:cNvGrpSpPr/>
        <p:nvPr/>
      </p:nvGrpSpPr>
      <p:grpSpPr>
        <a:xfrm>
          <a:off x="0" y="0"/>
          <a:ext cx="0" cy="0"/>
          <a:chOff x="0" y="0"/>
          <a:chExt cx="0" cy="0"/>
        </a:xfrm>
      </p:grpSpPr>
      <p:sp>
        <p:nvSpPr>
          <p:cNvPr id="62" name="Google Shape;62;p13"/>
          <p:cNvSpPr txBox="1"/>
          <p:nvPr/>
        </p:nvSpPr>
        <p:spPr>
          <a:xfrm>
            <a:off x="3044713" y="3977405"/>
            <a:ext cx="3054600" cy="70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100">
                <a:latin typeface="Economica"/>
                <a:ea typeface="Economica"/>
                <a:cs typeface="Economica"/>
                <a:sym typeface="Economica"/>
              </a:rPr>
              <a:t>Sprint #8 Presentation</a:t>
            </a:r>
            <a:endParaRPr sz="2100">
              <a:solidFill>
                <a:srgbClr val="000000"/>
              </a:solidFill>
              <a:latin typeface="Economica"/>
              <a:ea typeface="Economica"/>
              <a:cs typeface="Economica"/>
              <a:sym typeface="Economica"/>
            </a:endParaRPr>
          </a:p>
        </p:txBody>
      </p:sp>
      <p:pic>
        <p:nvPicPr>
          <p:cNvPr id="63" name="Google Shape;63;p13"/>
          <p:cNvPicPr preferRelativeResize="0"/>
          <p:nvPr/>
        </p:nvPicPr>
        <p:blipFill>
          <a:blip r:embed="rId3">
            <a:alphaModFix/>
          </a:blip>
          <a:stretch>
            <a:fillRect/>
          </a:stretch>
        </p:blipFill>
        <p:spPr>
          <a:xfrm>
            <a:off x="2747025" y="746750"/>
            <a:ext cx="3649982" cy="3649982"/>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5" name="Shape 135"/>
        <p:cNvGrpSpPr/>
        <p:nvPr/>
      </p:nvGrpSpPr>
      <p:grpSpPr>
        <a:xfrm>
          <a:off x="0" y="0"/>
          <a:ext cx="0" cy="0"/>
          <a:chOff x="0" y="0"/>
          <a:chExt cx="0" cy="0"/>
        </a:xfrm>
      </p:grpSpPr>
      <p:sp>
        <p:nvSpPr>
          <p:cNvPr id="136" name="Google Shape;136;p22"/>
          <p:cNvSpPr txBox="1"/>
          <p:nvPr>
            <p:ph type="title"/>
          </p:nvPr>
        </p:nvSpPr>
        <p:spPr>
          <a:xfrm>
            <a:off x="42750" y="635275"/>
            <a:ext cx="38067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600"/>
              <a:t>Python Version </a:t>
            </a:r>
            <a:endParaRPr sz="3600"/>
          </a:p>
          <a:p>
            <a:pPr indent="0" lvl="0" marL="0" rtl="0" algn="l">
              <a:spcBef>
                <a:spcPts val="0"/>
              </a:spcBef>
              <a:spcAft>
                <a:spcPts val="0"/>
              </a:spcAft>
              <a:buNone/>
            </a:pPr>
            <a:r>
              <a:rPr lang="en" sz="3600"/>
              <a:t>- Recommendation Model</a:t>
            </a:r>
            <a:endParaRPr sz="3600"/>
          </a:p>
        </p:txBody>
      </p:sp>
      <p:pic>
        <p:nvPicPr>
          <p:cNvPr id="137" name="Google Shape;137;p22"/>
          <p:cNvPicPr preferRelativeResize="0"/>
          <p:nvPr/>
        </p:nvPicPr>
        <p:blipFill>
          <a:blip r:embed="rId3">
            <a:alphaModFix/>
          </a:blip>
          <a:stretch>
            <a:fillRect/>
          </a:stretch>
        </p:blipFill>
        <p:spPr>
          <a:xfrm>
            <a:off x="3886924" y="0"/>
            <a:ext cx="5202554" cy="5143501"/>
          </a:xfrm>
          <a:prstGeom prst="rect">
            <a:avLst/>
          </a:prstGeom>
          <a:noFill/>
          <a:ln>
            <a:noFill/>
          </a:ln>
        </p:spPr>
      </p:pic>
      <p:sp>
        <p:nvSpPr>
          <p:cNvPr id="138" name="Google Shape;138;p22"/>
          <p:cNvSpPr txBox="1"/>
          <p:nvPr/>
        </p:nvSpPr>
        <p:spPr>
          <a:xfrm>
            <a:off x="107550" y="1694325"/>
            <a:ext cx="3585900" cy="300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pen Sans"/>
                <a:ea typeface="Open Sans"/>
                <a:cs typeface="Open Sans"/>
                <a:sym typeface="Open Sans"/>
              </a:rPr>
              <a:t>Business Case: </a:t>
            </a:r>
            <a:endParaRPr>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a:p>
            <a:pPr indent="0" lvl="0" marL="0" rtl="0" algn="l">
              <a:spcBef>
                <a:spcPts val="0"/>
              </a:spcBef>
              <a:spcAft>
                <a:spcPts val="0"/>
              </a:spcAft>
              <a:buNone/>
            </a:pPr>
            <a:r>
              <a:rPr lang="en">
                <a:latin typeface="Open Sans"/>
                <a:ea typeface="Open Sans"/>
                <a:cs typeface="Open Sans"/>
                <a:sym typeface="Open Sans"/>
              </a:rPr>
              <a:t>X -  bag_of_words( plot + keywords)</a:t>
            </a:r>
            <a:endParaRPr>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a:p>
            <a:pPr indent="0" lvl="0" marL="0" rtl="0" algn="l">
              <a:spcBef>
                <a:spcPts val="0"/>
              </a:spcBef>
              <a:spcAft>
                <a:spcPts val="0"/>
              </a:spcAft>
              <a:buNone/>
            </a:pPr>
            <a:r>
              <a:rPr lang="en">
                <a:latin typeface="Open Sans"/>
                <a:ea typeface="Open Sans"/>
                <a:cs typeface="Open Sans"/>
                <a:sym typeface="Open Sans"/>
              </a:rPr>
              <a:t>Y - bag_of_words (movie compared)</a:t>
            </a:r>
            <a:endParaRPr>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a:p>
            <a:pPr indent="0" lvl="0" marL="0" rtl="0" algn="l">
              <a:spcBef>
                <a:spcPts val="0"/>
              </a:spcBef>
              <a:spcAft>
                <a:spcPts val="0"/>
              </a:spcAft>
              <a:buNone/>
            </a:pPr>
            <a:r>
              <a:rPr lang="en">
                <a:latin typeface="Open Sans"/>
                <a:ea typeface="Open Sans"/>
                <a:cs typeface="Open Sans"/>
                <a:sym typeface="Open Sans"/>
              </a:rPr>
              <a:t>Alternatives Models: Decision Tree </a:t>
            </a:r>
            <a:endParaRPr>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2" name="Shape 142"/>
        <p:cNvGrpSpPr/>
        <p:nvPr/>
      </p:nvGrpSpPr>
      <p:grpSpPr>
        <a:xfrm>
          <a:off x="0" y="0"/>
          <a:ext cx="0" cy="0"/>
          <a:chOff x="0" y="0"/>
          <a:chExt cx="0" cy="0"/>
        </a:xfrm>
      </p:grpSpPr>
      <p:sp>
        <p:nvSpPr>
          <p:cNvPr id="143" name="Google Shape;143;p23"/>
          <p:cNvSpPr txBox="1"/>
          <p:nvPr>
            <p:ph type="title"/>
          </p:nvPr>
        </p:nvSpPr>
        <p:spPr>
          <a:xfrm>
            <a:off x="773700" y="1806450"/>
            <a:ext cx="7596600" cy="1530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Breakdown of Prototype</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7" name="Shape 147"/>
        <p:cNvGrpSpPr/>
        <p:nvPr/>
      </p:nvGrpSpPr>
      <p:grpSpPr>
        <a:xfrm>
          <a:off x="0" y="0"/>
          <a:ext cx="0" cy="0"/>
          <a:chOff x="0" y="0"/>
          <a:chExt cx="0" cy="0"/>
        </a:xfrm>
      </p:grpSpPr>
      <p:sp>
        <p:nvSpPr>
          <p:cNvPr id="148" name="Google Shape;148;p24"/>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Importing our Dataset</a:t>
            </a:r>
            <a:endParaRPr/>
          </a:p>
        </p:txBody>
      </p:sp>
      <p:sp>
        <p:nvSpPr>
          <p:cNvPr id="149" name="Google Shape;149;p24"/>
          <p:cNvSpPr txBox="1"/>
          <p:nvPr>
            <p:ph idx="1" type="body"/>
          </p:nvPr>
        </p:nvSpPr>
        <p:spPr>
          <a:xfrm>
            <a:off x="311700" y="1399400"/>
            <a:ext cx="2808000" cy="27849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1600"/>
              </a:spcAft>
              <a:buSzPts val="1200"/>
              <a:buChar char="●"/>
            </a:pPr>
            <a:r>
              <a:rPr lang="en" sz="1800"/>
              <a:t>https://query.data.world/s/uikepcpffyo2nhig52xxeevdialfl7</a:t>
            </a:r>
            <a:endParaRPr sz="1800"/>
          </a:p>
        </p:txBody>
      </p:sp>
      <p:pic>
        <p:nvPicPr>
          <p:cNvPr id="150" name="Google Shape;150;p24"/>
          <p:cNvPicPr preferRelativeResize="0"/>
          <p:nvPr/>
        </p:nvPicPr>
        <p:blipFill>
          <a:blip r:embed="rId3">
            <a:alphaModFix/>
          </a:blip>
          <a:stretch>
            <a:fillRect/>
          </a:stretch>
        </p:blipFill>
        <p:spPr>
          <a:xfrm>
            <a:off x="3230075" y="135575"/>
            <a:ext cx="5719501" cy="936255"/>
          </a:xfrm>
          <a:prstGeom prst="rect">
            <a:avLst/>
          </a:prstGeom>
          <a:noFill/>
          <a:ln>
            <a:noFill/>
          </a:ln>
        </p:spPr>
      </p:pic>
      <p:pic>
        <p:nvPicPr>
          <p:cNvPr id="151" name="Google Shape;151;p24"/>
          <p:cNvPicPr preferRelativeResize="0"/>
          <p:nvPr/>
        </p:nvPicPr>
        <p:blipFill>
          <a:blip r:embed="rId4">
            <a:alphaModFix/>
          </a:blip>
          <a:stretch>
            <a:fillRect/>
          </a:stretch>
        </p:blipFill>
        <p:spPr>
          <a:xfrm>
            <a:off x="3272100" y="1224230"/>
            <a:ext cx="5719500" cy="311892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5" name="Shape 155"/>
        <p:cNvGrpSpPr/>
        <p:nvPr/>
      </p:nvGrpSpPr>
      <p:grpSpPr>
        <a:xfrm>
          <a:off x="0" y="0"/>
          <a:ext cx="0" cy="0"/>
          <a:chOff x="0" y="0"/>
          <a:chExt cx="0" cy="0"/>
        </a:xfrm>
      </p:grpSpPr>
      <p:sp>
        <p:nvSpPr>
          <p:cNvPr id="156" name="Google Shape;156;p25"/>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key_words</a:t>
            </a:r>
            <a:endParaRPr/>
          </a:p>
        </p:txBody>
      </p:sp>
      <p:sp>
        <p:nvSpPr>
          <p:cNvPr id="157" name="Google Shape;157;p25"/>
          <p:cNvSpPr txBox="1"/>
          <p:nvPr>
            <p:ph idx="1" type="body"/>
          </p:nvPr>
        </p:nvSpPr>
        <p:spPr>
          <a:xfrm>
            <a:off x="311700" y="1399400"/>
            <a:ext cx="2808000" cy="27849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en"/>
              <a:t>Director and Actors names are merged</a:t>
            </a:r>
            <a:endParaRPr/>
          </a:p>
          <a:p>
            <a:pPr indent="-304800" lvl="0" marL="457200" rtl="0" algn="l">
              <a:spcBef>
                <a:spcPts val="0"/>
              </a:spcBef>
              <a:spcAft>
                <a:spcPts val="0"/>
              </a:spcAft>
              <a:buSzPts val="1200"/>
              <a:buChar char="●"/>
            </a:pPr>
            <a:r>
              <a:rPr lang="en"/>
              <a:t>Plot is broken up into key_words. Key_words are scored depending on their </a:t>
            </a:r>
            <a:r>
              <a:rPr lang="en"/>
              <a:t>frequency</a:t>
            </a:r>
            <a:r>
              <a:rPr lang="en"/>
              <a:t> in the plot. </a:t>
            </a:r>
            <a:endParaRPr/>
          </a:p>
        </p:txBody>
      </p:sp>
      <p:pic>
        <p:nvPicPr>
          <p:cNvPr id="158" name="Google Shape;158;p25"/>
          <p:cNvPicPr preferRelativeResize="0"/>
          <p:nvPr/>
        </p:nvPicPr>
        <p:blipFill>
          <a:blip r:embed="rId3">
            <a:alphaModFix/>
          </a:blip>
          <a:stretch>
            <a:fillRect/>
          </a:stretch>
        </p:blipFill>
        <p:spPr>
          <a:xfrm>
            <a:off x="3339325" y="68350"/>
            <a:ext cx="5719501" cy="3551919"/>
          </a:xfrm>
          <a:prstGeom prst="rect">
            <a:avLst/>
          </a:prstGeom>
          <a:noFill/>
          <a:ln>
            <a:noFill/>
          </a:ln>
        </p:spPr>
      </p:pic>
      <p:pic>
        <p:nvPicPr>
          <p:cNvPr id="159" name="Google Shape;159;p25"/>
          <p:cNvPicPr preferRelativeResize="0"/>
          <p:nvPr/>
        </p:nvPicPr>
        <p:blipFill>
          <a:blip r:embed="rId4">
            <a:alphaModFix/>
          </a:blip>
          <a:stretch>
            <a:fillRect/>
          </a:stretch>
        </p:blipFill>
        <p:spPr>
          <a:xfrm>
            <a:off x="3219188" y="497813"/>
            <a:ext cx="5800725" cy="44862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9"/>
                                        </p:tgtEl>
                                        <p:attrNameLst>
                                          <p:attrName>style.visibility</p:attrName>
                                        </p:attrNameLst>
                                      </p:cBhvr>
                                      <p:to>
                                        <p:strVal val="visible"/>
                                      </p:to>
                                    </p:set>
                                    <p:animEffect filter="fade" transition="in">
                                      <p:cBhvr>
                                        <p:cTn dur="1000"/>
                                        <p:tgtEl>
                                          <p:spTgt spid="15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3" name="Shape 163"/>
        <p:cNvGrpSpPr/>
        <p:nvPr/>
      </p:nvGrpSpPr>
      <p:grpSpPr>
        <a:xfrm>
          <a:off x="0" y="0"/>
          <a:ext cx="0" cy="0"/>
          <a:chOff x="0" y="0"/>
          <a:chExt cx="0" cy="0"/>
        </a:xfrm>
      </p:grpSpPr>
      <p:sp>
        <p:nvSpPr>
          <p:cNvPr id="164" name="Google Shape;164;p26"/>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bag_of_words</a:t>
            </a:r>
            <a:endParaRPr/>
          </a:p>
        </p:txBody>
      </p:sp>
      <p:sp>
        <p:nvSpPr>
          <p:cNvPr id="165" name="Google Shape;165;p26"/>
          <p:cNvSpPr txBox="1"/>
          <p:nvPr>
            <p:ph idx="1" type="body"/>
          </p:nvPr>
        </p:nvSpPr>
        <p:spPr>
          <a:xfrm>
            <a:off x="311700" y="1399400"/>
            <a:ext cx="2808000" cy="27849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en"/>
              <a:t>We drop the plot column and add the column bag_of_words</a:t>
            </a:r>
            <a:endParaRPr/>
          </a:p>
          <a:p>
            <a:pPr indent="-304800" lvl="0" marL="457200" rtl="0" algn="l">
              <a:spcBef>
                <a:spcPts val="0"/>
              </a:spcBef>
              <a:spcAft>
                <a:spcPts val="0"/>
              </a:spcAft>
              <a:buSzPts val="1200"/>
              <a:buChar char="●"/>
            </a:pPr>
            <a:r>
              <a:rPr lang="en"/>
              <a:t>Plot, Actor/Director Names, and genre are in this array</a:t>
            </a:r>
            <a:endParaRPr/>
          </a:p>
        </p:txBody>
      </p:sp>
      <p:pic>
        <p:nvPicPr>
          <p:cNvPr id="166" name="Google Shape;166;p26"/>
          <p:cNvPicPr preferRelativeResize="0"/>
          <p:nvPr/>
        </p:nvPicPr>
        <p:blipFill>
          <a:blip r:embed="rId3">
            <a:alphaModFix/>
          </a:blip>
          <a:stretch>
            <a:fillRect/>
          </a:stretch>
        </p:blipFill>
        <p:spPr>
          <a:xfrm>
            <a:off x="3272100" y="68350"/>
            <a:ext cx="5719500" cy="2575498"/>
          </a:xfrm>
          <a:prstGeom prst="rect">
            <a:avLst/>
          </a:prstGeom>
          <a:noFill/>
          <a:ln>
            <a:noFill/>
          </a:ln>
        </p:spPr>
      </p:pic>
      <p:pic>
        <p:nvPicPr>
          <p:cNvPr id="167" name="Google Shape;167;p26"/>
          <p:cNvPicPr preferRelativeResize="0"/>
          <p:nvPr/>
        </p:nvPicPr>
        <p:blipFill>
          <a:blip r:embed="rId4">
            <a:alphaModFix/>
          </a:blip>
          <a:stretch>
            <a:fillRect/>
          </a:stretch>
        </p:blipFill>
        <p:spPr>
          <a:xfrm>
            <a:off x="3272100" y="555602"/>
            <a:ext cx="5719499" cy="381299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7"/>
                                        </p:tgtEl>
                                        <p:attrNameLst>
                                          <p:attrName>style.visibility</p:attrName>
                                        </p:attrNameLst>
                                      </p:cBhvr>
                                      <p:to>
                                        <p:strVal val="visible"/>
                                      </p:to>
                                    </p:set>
                                    <p:animEffect filter="fade" transition="in">
                                      <p:cBhvr>
                                        <p:cTn dur="1000"/>
                                        <p:tgtEl>
                                          <p:spTgt spid="16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1" name="Shape 171"/>
        <p:cNvGrpSpPr/>
        <p:nvPr/>
      </p:nvGrpSpPr>
      <p:grpSpPr>
        <a:xfrm>
          <a:off x="0" y="0"/>
          <a:ext cx="0" cy="0"/>
          <a:chOff x="0" y="0"/>
          <a:chExt cx="0" cy="0"/>
        </a:xfrm>
      </p:grpSpPr>
      <p:sp>
        <p:nvSpPr>
          <p:cNvPr id="172" name="Google Shape;172;p2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27"/>
          <p:cNvSpPr txBox="1"/>
          <p:nvPr>
            <p:ph idx="1" type="body"/>
          </p:nvPr>
        </p:nvSpPr>
        <p:spPr>
          <a:xfrm>
            <a:off x="311700" y="1399400"/>
            <a:ext cx="2808000" cy="27849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en"/>
              <a:t>Count_matrix is generated by using the CountVectorization on the bag_of_words</a:t>
            </a:r>
            <a:endParaRPr/>
          </a:p>
          <a:p>
            <a:pPr indent="-304800" lvl="0" marL="457200" rtl="0" algn="l">
              <a:spcBef>
                <a:spcPts val="0"/>
              </a:spcBef>
              <a:spcAft>
                <a:spcPts val="0"/>
              </a:spcAft>
              <a:buSzPts val="1200"/>
              <a:buChar char="●"/>
            </a:pPr>
            <a:r>
              <a:rPr lang="en"/>
              <a:t>CountVectorization.fit_transform generates: </a:t>
            </a:r>
            <a:r>
              <a:rPr lang="en">
                <a:solidFill>
                  <a:srgbClr val="212529"/>
                </a:solidFill>
                <a:highlight>
                  <a:srgbClr val="FFFFFF"/>
                </a:highlight>
                <a:latin typeface="Roboto"/>
                <a:ea typeface="Roboto"/>
                <a:cs typeface="Roboto"/>
                <a:sym typeface="Roboto"/>
              </a:rPr>
              <a:t>Learns the vocabulary dictionary and returns term-document matrix.</a:t>
            </a:r>
            <a:endParaRPr/>
          </a:p>
          <a:p>
            <a:pPr indent="-304800" lvl="0" marL="457200" rtl="0" algn="l">
              <a:spcBef>
                <a:spcPts val="0"/>
              </a:spcBef>
              <a:spcAft>
                <a:spcPts val="0"/>
              </a:spcAft>
              <a:buSzPts val="1200"/>
              <a:buChar char="●"/>
            </a:pPr>
            <a:r>
              <a:rPr lang="en"/>
              <a:t>We pass the count_matrix to our cosine_similarity function</a:t>
            </a:r>
            <a:endParaRPr/>
          </a:p>
        </p:txBody>
      </p:sp>
      <p:pic>
        <p:nvPicPr>
          <p:cNvPr id="174" name="Google Shape;174;p27"/>
          <p:cNvPicPr preferRelativeResize="0"/>
          <p:nvPr/>
        </p:nvPicPr>
        <p:blipFill>
          <a:blip r:embed="rId3">
            <a:alphaModFix/>
          </a:blip>
          <a:stretch>
            <a:fillRect/>
          </a:stretch>
        </p:blipFill>
        <p:spPr>
          <a:xfrm>
            <a:off x="4112550" y="51550"/>
            <a:ext cx="4733925" cy="2019300"/>
          </a:xfrm>
          <a:prstGeom prst="rect">
            <a:avLst/>
          </a:prstGeom>
          <a:noFill/>
          <a:ln>
            <a:noFill/>
          </a:ln>
        </p:spPr>
      </p:pic>
      <p:pic>
        <p:nvPicPr>
          <p:cNvPr id="175" name="Google Shape;175;p27"/>
          <p:cNvPicPr preferRelativeResize="0"/>
          <p:nvPr/>
        </p:nvPicPr>
        <p:blipFill>
          <a:blip r:embed="rId4">
            <a:alphaModFix/>
          </a:blip>
          <a:stretch>
            <a:fillRect/>
          </a:stretch>
        </p:blipFill>
        <p:spPr>
          <a:xfrm>
            <a:off x="5659475" y="51550"/>
            <a:ext cx="3187012" cy="49395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5"/>
                                        </p:tgtEl>
                                        <p:attrNameLst>
                                          <p:attrName>style.visibility</p:attrName>
                                        </p:attrNameLst>
                                      </p:cBhvr>
                                      <p:to>
                                        <p:strVal val="visible"/>
                                      </p:to>
                                    </p:set>
                                    <p:animEffect filter="fade" transition="in">
                                      <p:cBhvr>
                                        <p:cTn dur="1000"/>
                                        <p:tgtEl>
                                          <p:spTgt spid="17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9" name="Shape 179"/>
        <p:cNvGrpSpPr/>
        <p:nvPr/>
      </p:nvGrpSpPr>
      <p:grpSpPr>
        <a:xfrm>
          <a:off x="0" y="0"/>
          <a:ext cx="0" cy="0"/>
          <a:chOff x="0" y="0"/>
          <a:chExt cx="0" cy="0"/>
        </a:xfrm>
      </p:grpSpPr>
      <p:sp>
        <p:nvSpPr>
          <p:cNvPr id="180" name="Google Shape;180;p28"/>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Overall Function</a:t>
            </a:r>
            <a:endParaRPr/>
          </a:p>
        </p:txBody>
      </p:sp>
      <p:sp>
        <p:nvSpPr>
          <p:cNvPr id="181" name="Google Shape;181;p28"/>
          <p:cNvSpPr txBox="1"/>
          <p:nvPr>
            <p:ph idx="1" type="body"/>
          </p:nvPr>
        </p:nvSpPr>
        <p:spPr>
          <a:xfrm>
            <a:off x="311700" y="1399400"/>
            <a:ext cx="2808000" cy="2784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82" name="Google Shape;182;p28"/>
          <p:cNvPicPr preferRelativeResize="0"/>
          <p:nvPr/>
        </p:nvPicPr>
        <p:blipFill>
          <a:blip r:embed="rId3">
            <a:alphaModFix/>
          </a:blip>
          <a:stretch>
            <a:fillRect/>
          </a:stretch>
        </p:blipFill>
        <p:spPr>
          <a:xfrm>
            <a:off x="4440325" y="76750"/>
            <a:ext cx="4364435" cy="4838700"/>
          </a:xfrm>
          <a:prstGeom prst="rect">
            <a:avLst/>
          </a:prstGeom>
          <a:noFill/>
          <a:ln>
            <a:noFill/>
          </a:ln>
        </p:spPr>
      </p:pic>
      <p:pic>
        <p:nvPicPr>
          <p:cNvPr id="183" name="Google Shape;183;p28"/>
          <p:cNvPicPr preferRelativeResize="0"/>
          <p:nvPr/>
        </p:nvPicPr>
        <p:blipFill>
          <a:blip r:embed="rId4">
            <a:alphaModFix/>
          </a:blip>
          <a:stretch>
            <a:fillRect/>
          </a:stretch>
        </p:blipFill>
        <p:spPr>
          <a:xfrm>
            <a:off x="7142650" y="76750"/>
            <a:ext cx="1752600" cy="24193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3"/>
                                        </p:tgtEl>
                                        <p:attrNameLst>
                                          <p:attrName>style.visibility</p:attrName>
                                        </p:attrNameLst>
                                      </p:cBhvr>
                                      <p:to>
                                        <p:strVal val="visible"/>
                                      </p:to>
                                    </p:set>
                                    <p:animEffect filter="fade" transition="in">
                                      <p:cBhvr>
                                        <p:cTn dur="1000"/>
                                        <p:tgtEl>
                                          <p:spTgt spid="18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7" name="Shape 187"/>
        <p:cNvGrpSpPr/>
        <p:nvPr/>
      </p:nvGrpSpPr>
      <p:grpSpPr>
        <a:xfrm>
          <a:off x="0" y="0"/>
          <a:ext cx="0" cy="0"/>
          <a:chOff x="0" y="0"/>
          <a:chExt cx="0" cy="0"/>
        </a:xfrm>
      </p:grpSpPr>
      <p:sp>
        <p:nvSpPr>
          <p:cNvPr id="188" name="Google Shape;188;p29"/>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Front End Design: Home Dashboard</a:t>
            </a:r>
            <a:endParaRPr/>
          </a:p>
        </p:txBody>
      </p:sp>
      <p:pic>
        <p:nvPicPr>
          <p:cNvPr id="189" name="Google Shape;189;p29"/>
          <p:cNvPicPr preferRelativeResize="0"/>
          <p:nvPr/>
        </p:nvPicPr>
        <p:blipFill>
          <a:blip r:embed="rId3">
            <a:alphaModFix/>
          </a:blip>
          <a:stretch>
            <a:fillRect/>
          </a:stretch>
        </p:blipFill>
        <p:spPr>
          <a:xfrm>
            <a:off x="1736150" y="1058425"/>
            <a:ext cx="4949932" cy="36914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3" name="Shape 193"/>
        <p:cNvGrpSpPr/>
        <p:nvPr/>
      </p:nvGrpSpPr>
      <p:grpSpPr>
        <a:xfrm>
          <a:off x="0" y="0"/>
          <a:ext cx="0" cy="0"/>
          <a:chOff x="0" y="0"/>
          <a:chExt cx="0" cy="0"/>
        </a:xfrm>
      </p:grpSpPr>
      <p:sp>
        <p:nvSpPr>
          <p:cNvPr id="194" name="Google Shape;194;p30"/>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Recipe Explore tab UI</a:t>
            </a:r>
            <a:endParaRPr/>
          </a:p>
        </p:txBody>
      </p:sp>
      <p:pic>
        <p:nvPicPr>
          <p:cNvPr id="195" name="Google Shape;195;p30"/>
          <p:cNvPicPr preferRelativeResize="0"/>
          <p:nvPr/>
        </p:nvPicPr>
        <p:blipFill>
          <a:blip r:embed="rId3">
            <a:alphaModFix/>
          </a:blip>
          <a:stretch>
            <a:fillRect/>
          </a:stretch>
        </p:blipFill>
        <p:spPr>
          <a:xfrm>
            <a:off x="698300" y="1225225"/>
            <a:ext cx="7454077" cy="366969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9" name="Shape 199"/>
        <p:cNvGrpSpPr/>
        <p:nvPr/>
      </p:nvGrpSpPr>
      <p:grpSpPr>
        <a:xfrm>
          <a:off x="0" y="0"/>
          <a:ext cx="0" cy="0"/>
          <a:chOff x="0" y="0"/>
          <a:chExt cx="0" cy="0"/>
        </a:xfrm>
      </p:grpSpPr>
      <p:sp>
        <p:nvSpPr>
          <p:cNvPr id="200" name="Google Shape;200;p31"/>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Recipe Finder</a:t>
            </a:r>
            <a:endParaRPr/>
          </a:p>
        </p:txBody>
      </p:sp>
      <p:pic>
        <p:nvPicPr>
          <p:cNvPr id="201" name="Google Shape;201;p31"/>
          <p:cNvPicPr preferRelativeResize="0"/>
          <p:nvPr/>
        </p:nvPicPr>
        <p:blipFill>
          <a:blip r:embed="rId3">
            <a:alphaModFix/>
          </a:blip>
          <a:stretch>
            <a:fillRect/>
          </a:stretch>
        </p:blipFill>
        <p:spPr>
          <a:xfrm>
            <a:off x="8048925" y="4008400"/>
            <a:ext cx="1095075" cy="1095075"/>
          </a:xfrm>
          <a:prstGeom prst="rect">
            <a:avLst/>
          </a:prstGeom>
          <a:noFill/>
          <a:ln>
            <a:noFill/>
          </a:ln>
        </p:spPr>
      </p:pic>
      <p:sp>
        <p:nvSpPr>
          <p:cNvPr id="202" name="Google Shape;202;p31"/>
          <p:cNvSpPr txBox="1"/>
          <p:nvPr>
            <p:ph idx="1" type="body"/>
          </p:nvPr>
        </p:nvSpPr>
        <p:spPr>
          <a:xfrm>
            <a:off x="4378875" y="1227825"/>
            <a:ext cx="3156000" cy="33540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SzPts val="1500"/>
              <a:buChar char="●"/>
            </a:pPr>
            <a:r>
              <a:rPr lang="en" sz="1500"/>
              <a:t>High tier</a:t>
            </a:r>
            <a:endParaRPr sz="1500"/>
          </a:p>
          <a:p>
            <a:pPr indent="-304800" lvl="1" marL="914400" rtl="0" algn="l">
              <a:spcBef>
                <a:spcPts val="0"/>
              </a:spcBef>
              <a:spcAft>
                <a:spcPts val="0"/>
              </a:spcAft>
              <a:buSzPts val="1200"/>
              <a:buChar char="○"/>
            </a:pPr>
            <a:r>
              <a:rPr lang="en" sz="1200"/>
              <a:t>Cooking Verb</a:t>
            </a:r>
            <a:endParaRPr sz="1200"/>
          </a:p>
          <a:p>
            <a:pPr indent="-317500" lvl="0" marL="457200" rtl="0" algn="l">
              <a:spcBef>
                <a:spcPts val="0"/>
              </a:spcBef>
              <a:spcAft>
                <a:spcPts val="0"/>
              </a:spcAft>
              <a:buSzPts val="1400"/>
              <a:buChar char="●"/>
            </a:pPr>
            <a:r>
              <a:rPr lang="en" sz="1400"/>
              <a:t>Medium tier</a:t>
            </a:r>
            <a:endParaRPr sz="1400"/>
          </a:p>
          <a:p>
            <a:pPr indent="-304800" lvl="1" marL="914400" rtl="0" algn="l">
              <a:spcBef>
                <a:spcPts val="0"/>
              </a:spcBef>
              <a:spcAft>
                <a:spcPts val="0"/>
              </a:spcAft>
              <a:buSzPts val="1200"/>
              <a:buChar char="○"/>
            </a:pPr>
            <a:r>
              <a:rPr lang="en" sz="1200"/>
              <a:t>Cooking Noun</a:t>
            </a:r>
            <a:endParaRPr sz="1200"/>
          </a:p>
          <a:p>
            <a:pPr indent="-317500" lvl="0" marL="457200" rtl="0" algn="l">
              <a:spcBef>
                <a:spcPts val="0"/>
              </a:spcBef>
              <a:spcAft>
                <a:spcPts val="0"/>
              </a:spcAft>
              <a:buSzPts val="1400"/>
              <a:buChar char="●"/>
            </a:pPr>
            <a:r>
              <a:rPr lang="en" sz="1400"/>
              <a:t>Low tier</a:t>
            </a:r>
            <a:endParaRPr sz="1400"/>
          </a:p>
          <a:p>
            <a:pPr indent="-304800" lvl="1" marL="914400" rtl="0" algn="l">
              <a:spcBef>
                <a:spcPts val="0"/>
              </a:spcBef>
              <a:spcAft>
                <a:spcPts val="0"/>
              </a:spcAft>
              <a:buSzPts val="1200"/>
              <a:buChar char="○"/>
            </a:pPr>
            <a:r>
              <a:rPr lang="en" sz="1200"/>
              <a:t>Any other word that appear in our vocabulary list</a:t>
            </a:r>
            <a:endParaRPr sz="1200"/>
          </a:p>
        </p:txBody>
      </p:sp>
      <p:pic>
        <p:nvPicPr>
          <p:cNvPr id="203" name="Google Shape;203;p31"/>
          <p:cNvPicPr preferRelativeResize="0"/>
          <p:nvPr/>
        </p:nvPicPr>
        <p:blipFill>
          <a:blip r:embed="rId4">
            <a:alphaModFix amt="3000"/>
          </a:blip>
          <a:stretch>
            <a:fillRect/>
          </a:stretch>
        </p:blipFill>
        <p:spPr>
          <a:xfrm>
            <a:off x="2000250" y="0"/>
            <a:ext cx="5143500" cy="5143500"/>
          </a:xfrm>
          <a:prstGeom prst="rect">
            <a:avLst/>
          </a:prstGeom>
          <a:noFill/>
          <a:ln>
            <a:noFill/>
          </a:ln>
        </p:spPr>
      </p:pic>
      <p:pic>
        <p:nvPicPr>
          <p:cNvPr id="204" name="Google Shape;204;p31"/>
          <p:cNvPicPr preferRelativeResize="0"/>
          <p:nvPr/>
        </p:nvPicPr>
        <p:blipFill>
          <a:blip r:embed="rId5">
            <a:alphaModFix/>
          </a:blip>
          <a:stretch>
            <a:fillRect/>
          </a:stretch>
        </p:blipFill>
        <p:spPr>
          <a:xfrm>
            <a:off x="7652375" y="2523300"/>
            <a:ext cx="850000" cy="1047475"/>
          </a:xfrm>
          <a:prstGeom prst="rect">
            <a:avLst/>
          </a:prstGeom>
          <a:noFill/>
          <a:ln>
            <a:noFill/>
          </a:ln>
        </p:spPr>
      </p:pic>
      <p:pic>
        <p:nvPicPr>
          <p:cNvPr id="205" name="Google Shape;205;p31"/>
          <p:cNvPicPr preferRelativeResize="0"/>
          <p:nvPr/>
        </p:nvPicPr>
        <p:blipFill>
          <a:blip r:embed="rId6">
            <a:alphaModFix/>
          </a:blip>
          <a:stretch>
            <a:fillRect/>
          </a:stretch>
        </p:blipFill>
        <p:spPr>
          <a:xfrm>
            <a:off x="7652375" y="1147225"/>
            <a:ext cx="850000" cy="1138835"/>
          </a:xfrm>
          <a:prstGeom prst="rect">
            <a:avLst/>
          </a:prstGeom>
          <a:noFill/>
          <a:ln>
            <a:noFill/>
          </a:ln>
        </p:spPr>
      </p:pic>
      <p:sp>
        <p:nvSpPr>
          <p:cNvPr id="206" name="Google Shape;206;p31"/>
          <p:cNvSpPr txBox="1"/>
          <p:nvPr/>
        </p:nvSpPr>
        <p:spPr>
          <a:xfrm>
            <a:off x="127400" y="1147225"/>
            <a:ext cx="2422200" cy="3354000"/>
          </a:xfrm>
          <a:prstGeom prst="rect">
            <a:avLst/>
          </a:prstGeom>
          <a:noFill/>
          <a:ln>
            <a:noFill/>
          </a:ln>
        </p:spPr>
        <p:txBody>
          <a:bodyPr anchorCtr="0" anchor="t" bIns="91425" lIns="91425" spcFirstLastPara="1" rIns="91425" wrap="square" tIns="91425">
            <a:noAutofit/>
          </a:bodyPr>
          <a:lstStyle/>
          <a:p>
            <a:pPr indent="-323850" lvl="0" marL="457200" rtl="0" algn="l">
              <a:lnSpc>
                <a:spcPct val="115000"/>
              </a:lnSpc>
              <a:spcBef>
                <a:spcPts val="0"/>
              </a:spcBef>
              <a:spcAft>
                <a:spcPts val="0"/>
              </a:spcAft>
              <a:buClr>
                <a:srgbClr val="000000"/>
              </a:buClr>
              <a:buSzPts val="1500"/>
              <a:buFont typeface="Open Sans"/>
              <a:buChar char="●"/>
            </a:pPr>
            <a:r>
              <a:rPr lang="en" sz="1500">
                <a:solidFill>
                  <a:srgbClr val="000000"/>
                </a:solidFill>
                <a:latin typeface="Open Sans"/>
                <a:ea typeface="Open Sans"/>
                <a:cs typeface="Open Sans"/>
                <a:sym typeface="Open Sans"/>
              </a:rPr>
              <a:t>High tier</a:t>
            </a:r>
            <a:endParaRPr sz="1500">
              <a:solidFill>
                <a:srgbClr val="000000"/>
              </a:solidFill>
              <a:latin typeface="Open Sans"/>
              <a:ea typeface="Open Sans"/>
              <a:cs typeface="Open Sans"/>
              <a:sym typeface="Open Sans"/>
            </a:endParaRPr>
          </a:p>
          <a:p>
            <a:pPr indent="-304800" lvl="1" marL="914400" rtl="0" algn="l">
              <a:lnSpc>
                <a:spcPct val="115000"/>
              </a:lnSpc>
              <a:spcBef>
                <a:spcPts val="0"/>
              </a:spcBef>
              <a:spcAft>
                <a:spcPts val="0"/>
              </a:spcAft>
              <a:buClr>
                <a:srgbClr val="000000"/>
              </a:buClr>
              <a:buSzPts val="1200"/>
              <a:buFont typeface="Open Sans"/>
              <a:buChar char="○"/>
            </a:pPr>
            <a:r>
              <a:rPr lang="en" sz="1200">
                <a:solidFill>
                  <a:srgbClr val="000000"/>
                </a:solidFill>
                <a:latin typeface="Open Sans"/>
                <a:ea typeface="Open Sans"/>
                <a:cs typeface="Open Sans"/>
                <a:sym typeface="Open Sans"/>
              </a:rPr>
              <a:t>refrigerate 34</a:t>
            </a:r>
            <a:endParaRPr sz="1200">
              <a:solidFill>
                <a:srgbClr val="000000"/>
              </a:solidFill>
              <a:latin typeface="Open Sans"/>
              <a:ea typeface="Open Sans"/>
              <a:cs typeface="Open Sans"/>
              <a:sym typeface="Open Sans"/>
            </a:endParaRPr>
          </a:p>
          <a:p>
            <a:pPr indent="-304800" lvl="1" marL="914400" rtl="0" algn="l">
              <a:lnSpc>
                <a:spcPct val="115000"/>
              </a:lnSpc>
              <a:spcBef>
                <a:spcPts val="0"/>
              </a:spcBef>
              <a:spcAft>
                <a:spcPts val="0"/>
              </a:spcAft>
              <a:buClr>
                <a:srgbClr val="000000"/>
              </a:buClr>
              <a:buSzPts val="1200"/>
              <a:buFont typeface="Open Sans"/>
              <a:buChar char="○"/>
            </a:pPr>
            <a:r>
              <a:rPr lang="en" sz="1200">
                <a:solidFill>
                  <a:srgbClr val="000000"/>
                </a:solidFill>
                <a:latin typeface="Open Sans"/>
                <a:ea typeface="Open Sans"/>
                <a:cs typeface="Open Sans"/>
                <a:sym typeface="Open Sans"/>
              </a:rPr>
              <a:t>ingredients 84</a:t>
            </a:r>
            <a:endParaRPr sz="1200">
              <a:solidFill>
                <a:srgbClr val="000000"/>
              </a:solidFill>
              <a:latin typeface="Open Sans"/>
              <a:ea typeface="Open Sans"/>
              <a:cs typeface="Open Sans"/>
              <a:sym typeface="Open Sans"/>
            </a:endParaRPr>
          </a:p>
          <a:p>
            <a:pPr indent="-304800" lvl="1" marL="914400" rtl="0" algn="l">
              <a:lnSpc>
                <a:spcPct val="115000"/>
              </a:lnSpc>
              <a:spcBef>
                <a:spcPts val="0"/>
              </a:spcBef>
              <a:spcAft>
                <a:spcPts val="0"/>
              </a:spcAft>
              <a:buClr>
                <a:srgbClr val="000000"/>
              </a:buClr>
              <a:buSzPts val="1200"/>
              <a:buFont typeface="Open Sans"/>
              <a:buChar char="○"/>
            </a:pPr>
            <a:r>
              <a:rPr lang="en" sz="1200">
                <a:solidFill>
                  <a:srgbClr val="000000"/>
                </a:solidFill>
                <a:latin typeface="Open Sans"/>
                <a:ea typeface="Open Sans"/>
                <a:cs typeface="Open Sans"/>
                <a:sym typeface="Open Sans"/>
              </a:rPr>
              <a:t>boil 123</a:t>
            </a:r>
            <a:endParaRPr sz="1200">
              <a:solidFill>
                <a:srgbClr val="000000"/>
              </a:solidFill>
              <a:latin typeface="Open Sans"/>
              <a:ea typeface="Open Sans"/>
              <a:cs typeface="Open Sans"/>
              <a:sym typeface="Open Sans"/>
            </a:endParaRPr>
          </a:p>
          <a:p>
            <a:pPr indent="-317500" lvl="0" marL="457200" rtl="0" algn="l">
              <a:lnSpc>
                <a:spcPct val="115000"/>
              </a:lnSpc>
              <a:spcBef>
                <a:spcPts val="0"/>
              </a:spcBef>
              <a:spcAft>
                <a:spcPts val="0"/>
              </a:spcAft>
              <a:buClr>
                <a:srgbClr val="000000"/>
              </a:buClr>
              <a:buSzPts val="1400"/>
              <a:buFont typeface="Open Sans"/>
              <a:buChar char="●"/>
            </a:pPr>
            <a:r>
              <a:rPr lang="en">
                <a:solidFill>
                  <a:srgbClr val="000000"/>
                </a:solidFill>
                <a:latin typeface="Open Sans"/>
                <a:ea typeface="Open Sans"/>
                <a:cs typeface="Open Sans"/>
                <a:sym typeface="Open Sans"/>
              </a:rPr>
              <a:t>Medium tier</a:t>
            </a:r>
            <a:endParaRPr>
              <a:solidFill>
                <a:srgbClr val="000000"/>
              </a:solidFill>
              <a:latin typeface="Open Sans"/>
              <a:ea typeface="Open Sans"/>
              <a:cs typeface="Open Sans"/>
              <a:sym typeface="Open Sans"/>
            </a:endParaRPr>
          </a:p>
          <a:p>
            <a:pPr indent="-304800" lvl="1" marL="914400" rtl="0" algn="l">
              <a:lnSpc>
                <a:spcPct val="115000"/>
              </a:lnSpc>
              <a:spcBef>
                <a:spcPts val="0"/>
              </a:spcBef>
              <a:spcAft>
                <a:spcPts val="0"/>
              </a:spcAft>
              <a:buClr>
                <a:srgbClr val="000000"/>
              </a:buClr>
              <a:buSzPts val="1200"/>
              <a:buFont typeface="Open Sans"/>
              <a:buChar char="○"/>
            </a:pPr>
            <a:r>
              <a:rPr lang="en" sz="1200">
                <a:solidFill>
                  <a:srgbClr val="000000"/>
                </a:solidFill>
                <a:latin typeface="Open Sans"/>
                <a:ea typeface="Open Sans"/>
                <a:cs typeface="Open Sans"/>
                <a:sym typeface="Open Sans"/>
              </a:rPr>
              <a:t>tea 89</a:t>
            </a:r>
            <a:endParaRPr sz="1200">
              <a:solidFill>
                <a:srgbClr val="000000"/>
              </a:solidFill>
              <a:latin typeface="Open Sans"/>
              <a:ea typeface="Open Sans"/>
              <a:cs typeface="Open Sans"/>
              <a:sym typeface="Open Sans"/>
            </a:endParaRPr>
          </a:p>
          <a:p>
            <a:pPr indent="-304800" lvl="1" marL="914400" rtl="0" algn="l">
              <a:lnSpc>
                <a:spcPct val="115000"/>
              </a:lnSpc>
              <a:spcBef>
                <a:spcPts val="0"/>
              </a:spcBef>
              <a:spcAft>
                <a:spcPts val="0"/>
              </a:spcAft>
              <a:buClr>
                <a:srgbClr val="000000"/>
              </a:buClr>
              <a:buSzPts val="1200"/>
              <a:buFont typeface="Open Sans"/>
              <a:buChar char="○"/>
            </a:pPr>
            <a:r>
              <a:rPr lang="en" sz="1200">
                <a:solidFill>
                  <a:srgbClr val="000000"/>
                </a:solidFill>
                <a:latin typeface="Open Sans"/>
                <a:ea typeface="Open Sans"/>
                <a:cs typeface="Open Sans"/>
                <a:sym typeface="Open Sans"/>
              </a:rPr>
              <a:t>tablespoons 47</a:t>
            </a:r>
            <a:endParaRPr sz="1200">
              <a:solidFill>
                <a:srgbClr val="000000"/>
              </a:solidFill>
              <a:latin typeface="Open Sans"/>
              <a:ea typeface="Open Sans"/>
              <a:cs typeface="Open Sans"/>
              <a:sym typeface="Open Sans"/>
            </a:endParaRPr>
          </a:p>
          <a:p>
            <a:pPr indent="-304800" lvl="1" marL="914400" rtl="0" algn="l">
              <a:lnSpc>
                <a:spcPct val="115000"/>
              </a:lnSpc>
              <a:spcBef>
                <a:spcPts val="0"/>
              </a:spcBef>
              <a:spcAft>
                <a:spcPts val="0"/>
              </a:spcAft>
              <a:buClr>
                <a:srgbClr val="000000"/>
              </a:buClr>
              <a:buSzPts val="1200"/>
              <a:buFont typeface="Open Sans"/>
              <a:buChar char="○"/>
            </a:pPr>
            <a:r>
              <a:rPr lang="en" sz="1200">
                <a:solidFill>
                  <a:srgbClr val="000000"/>
                </a:solidFill>
                <a:latin typeface="Open Sans"/>
                <a:ea typeface="Open Sans"/>
                <a:cs typeface="Open Sans"/>
                <a:sym typeface="Open Sans"/>
              </a:rPr>
              <a:t>kosher 3</a:t>
            </a:r>
            <a:endParaRPr sz="1200">
              <a:solidFill>
                <a:srgbClr val="000000"/>
              </a:solidFill>
              <a:latin typeface="Open Sans"/>
              <a:ea typeface="Open Sans"/>
              <a:cs typeface="Open Sans"/>
              <a:sym typeface="Open Sans"/>
            </a:endParaRPr>
          </a:p>
          <a:p>
            <a:pPr indent="-317500" lvl="0" marL="457200" rtl="0" algn="l">
              <a:lnSpc>
                <a:spcPct val="115000"/>
              </a:lnSpc>
              <a:spcBef>
                <a:spcPts val="0"/>
              </a:spcBef>
              <a:spcAft>
                <a:spcPts val="0"/>
              </a:spcAft>
              <a:buClr>
                <a:srgbClr val="000000"/>
              </a:buClr>
              <a:buSzPts val="1400"/>
              <a:buFont typeface="Open Sans"/>
              <a:buChar char="●"/>
            </a:pPr>
            <a:r>
              <a:rPr lang="en">
                <a:solidFill>
                  <a:srgbClr val="000000"/>
                </a:solidFill>
                <a:latin typeface="Open Sans"/>
                <a:ea typeface="Open Sans"/>
                <a:cs typeface="Open Sans"/>
                <a:sym typeface="Open Sans"/>
              </a:rPr>
              <a:t>Low tier</a:t>
            </a:r>
            <a:endParaRPr>
              <a:solidFill>
                <a:srgbClr val="000000"/>
              </a:solidFill>
              <a:latin typeface="Open Sans"/>
              <a:ea typeface="Open Sans"/>
              <a:cs typeface="Open Sans"/>
              <a:sym typeface="Open Sans"/>
            </a:endParaRPr>
          </a:p>
          <a:p>
            <a:pPr indent="-304800" lvl="1" marL="914400" rtl="0" algn="l">
              <a:lnSpc>
                <a:spcPct val="115000"/>
              </a:lnSpc>
              <a:spcBef>
                <a:spcPts val="0"/>
              </a:spcBef>
              <a:spcAft>
                <a:spcPts val="0"/>
              </a:spcAft>
              <a:buClr>
                <a:srgbClr val="000000"/>
              </a:buClr>
              <a:buSzPts val="1200"/>
              <a:buFont typeface="Open Sans"/>
              <a:buChar char="○"/>
            </a:pPr>
            <a:r>
              <a:rPr lang="en" sz="1200">
                <a:solidFill>
                  <a:srgbClr val="000000"/>
                </a:solidFill>
                <a:latin typeface="Open Sans"/>
                <a:ea typeface="Open Sans"/>
                <a:cs typeface="Open Sans"/>
                <a:sym typeface="Open Sans"/>
              </a:rPr>
              <a:t>temperature 37</a:t>
            </a:r>
            <a:endParaRPr sz="1200">
              <a:solidFill>
                <a:srgbClr val="000000"/>
              </a:solidFill>
              <a:latin typeface="Open Sans"/>
              <a:ea typeface="Open Sans"/>
              <a:cs typeface="Open Sans"/>
              <a:sym typeface="Open Sans"/>
            </a:endParaRPr>
          </a:p>
          <a:p>
            <a:pPr indent="-304800" lvl="1" marL="914400" rtl="0" algn="l">
              <a:lnSpc>
                <a:spcPct val="115000"/>
              </a:lnSpc>
              <a:spcBef>
                <a:spcPts val="0"/>
              </a:spcBef>
              <a:spcAft>
                <a:spcPts val="0"/>
              </a:spcAft>
              <a:buClr>
                <a:srgbClr val="000000"/>
              </a:buClr>
              <a:buSzPts val="1200"/>
              <a:buFont typeface="Open Sans"/>
              <a:buChar char="○"/>
            </a:pPr>
            <a:r>
              <a:rPr lang="en" sz="1200">
                <a:solidFill>
                  <a:srgbClr val="000000"/>
                </a:solidFill>
                <a:latin typeface="Open Sans"/>
                <a:ea typeface="Open Sans"/>
                <a:cs typeface="Open Sans"/>
                <a:sym typeface="Open Sans"/>
              </a:rPr>
              <a:t>dinner 3</a:t>
            </a:r>
            <a:endParaRPr sz="1200">
              <a:solidFill>
                <a:srgbClr val="000000"/>
              </a:solidFill>
              <a:latin typeface="Open Sans"/>
              <a:ea typeface="Open Sans"/>
              <a:cs typeface="Open Sans"/>
              <a:sym typeface="Open Sans"/>
            </a:endParaRPr>
          </a:p>
          <a:p>
            <a:pPr indent="-304800" lvl="1" marL="914400" rtl="0" algn="l">
              <a:lnSpc>
                <a:spcPct val="115000"/>
              </a:lnSpc>
              <a:spcBef>
                <a:spcPts val="0"/>
              </a:spcBef>
              <a:spcAft>
                <a:spcPts val="0"/>
              </a:spcAft>
              <a:buClr>
                <a:srgbClr val="000000"/>
              </a:buClr>
              <a:buSzPts val="1200"/>
              <a:buFont typeface="Open Sans"/>
              <a:buChar char="○"/>
            </a:pPr>
            <a:r>
              <a:rPr lang="en" sz="1200">
                <a:solidFill>
                  <a:srgbClr val="000000"/>
                </a:solidFill>
                <a:latin typeface="Open Sans"/>
                <a:ea typeface="Open Sans"/>
                <a:cs typeface="Open Sans"/>
                <a:sym typeface="Open Sans"/>
              </a:rPr>
              <a:t>paste 20</a:t>
            </a:r>
            <a:endParaRPr sz="1200">
              <a:solidFill>
                <a:srgbClr val="000000"/>
              </a:solidFill>
              <a:latin typeface="Open Sans"/>
              <a:ea typeface="Open Sans"/>
              <a:cs typeface="Open Sans"/>
              <a:sym typeface="Open Sans"/>
            </a:endParaRPr>
          </a:p>
          <a:p>
            <a:pPr indent="-317500" lvl="0" marL="457200" rtl="0" algn="l">
              <a:lnSpc>
                <a:spcPct val="115000"/>
              </a:lnSpc>
              <a:spcBef>
                <a:spcPts val="0"/>
              </a:spcBef>
              <a:spcAft>
                <a:spcPts val="0"/>
              </a:spcAft>
              <a:buClr>
                <a:srgbClr val="000000"/>
              </a:buClr>
              <a:buSzPts val="1400"/>
              <a:buFont typeface="Open Sans"/>
              <a:buChar char="●"/>
            </a:pPr>
            <a:r>
              <a:rPr lang="en">
                <a:solidFill>
                  <a:srgbClr val="000000"/>
                </a:solidFill>
                <a:latin typeface="Open Sans"/>
                <a:ea typeface="Open Sans"/>
                <a:cs typeface="Open Sans"/>
                <a:sym typeface="Open Sans"/>
              </a:rPr>
              <a:t>What even is this?</a:t>
            </a:r>
            <a:endParaRPr>
              <a:solidFill>
                <a:srgbClr val="000000"/>
              </a:solidFill>
              <a:latin typeface="Open Sans"/>
              <a:ea typeface="Open Sans"/>
              <a:cs typeface="Open Sans"/>
              <a:sym typeface="Open Sans"/>
            </a:endParaRPr>
          </a:p>
          <a:p>
            <a:pPr indent="-304800" lvl="1" marL="914400" rtl="0" algn="l">
              <a:lnSpc>
                <a:spcPct val="115000"/>
              </a:lnSpc>
              <a:spcBef>
                <a:spcPts val="0"/>
              </a:spcBef>
              <a:spcAft>
                <a:spcPts val="0"/>
              </a:spcAft>
              <a:buClr>
                <a:srgbClr val="000000"/>
              </a:buClr>
              <a:buSzPts val="1200"/>
              <a:buFont typeface="Open Sans"/>
              <a:buChar char="○"/>
            </a:pPr>
            <a:r>
              <a:rPr lang="en" sz="1200">
                <a:solidFill>
                  <a:srgbClr val="000000"/>
                </a:solidFill>
                <a:latin typeface="Open Sans"/>
                <a:ea typeface="Open Sans"/>
                <a:cs typeface="Open Sans"/>
                <a:sym typeface="Open Sans"/>
              </a:rPr>
              <a:t>cannedif 1</a:t>
            </a:r>
            <a:endParaRPr sz="1200">
              <a:solidFill>
                <a:srgbClr val="000000"/>
              </a:solidFill>
              <a:latin typeface="Open Sans"/>
              <a:ea typeface="Open Sans"/>
              <a:cs typeface="Open Sans"/>
              <a:sym typeface="Open Sans"/>
            </a:endParaRPr>
          </a:p>
          <a:p>
            <a:pPr indent="-304800" lvl="1" marL="914400" rtl="0" algn="l">
              <a:lnSpc>
                <a:spcPct val="115000"/>
              </a:lnSpc>
              <a:spcBef>
                <a:spcPts val="0"/>
              </a:spcBef>
              <a:spcAft>
                <a:spcPts val="0"/>
              </a:spcAft>
              <a:buClr>
                <a:srgbClr val="000000"/>
              </a:buClr>
              <a:buSzPts val="1200"/>
              <a:buFont typeface="Open Sans"/>
              <a:buChar char="○"/>
            </a:pPr>
            <a:r>
              <a:rPr lang="en" sz="1200">
                <a:solidFill>
                  <a:srgbClr val="000000"/>
                </a:solidFill>
                <a:latin typeface="Open Sans"/>
                <a:ea typeface="Open Sans"/>
                <a:cs typeface="Open Sans"/>
                <a:sym typeface="Open Sans"/>
              </a:rPr>
              <a:t>135140f 1</a:t>
            </a:r>
            <a:endParaRPr sz="1200">
              <a:solidFill>
                <a:srgbClr val="000000"/>
              </a:solidFill>
              <a:latin typeface="Open Sans"/>
              <a:ea typeface="Open Sans"/>
              <a:cs typeface="Open Sans"/>
              <a:sym typeface="Open Sans"/>
            </a:endParaRPr>
          </a:p>
        </p:txBody>
      </p:sp>
      <p:sp>
        <p:nvSpPr>
          <p:cNvPr id="207" name="Google Shape;207;p31"/>
          <p:cNvSpPr/>
          <p:nvPr/>
        </p:nvSpPr>
        <p:spPr>
          <a:xfrm>
            <a:off x="2678200" y="2092200"/>
            <a:ext cx="1500000" cy="959100"/>
          </a:xfrm>
          <a:prstGeom prst="rightArrow">
            <a:avLst>
              <a:gd fmla="val 50000" name="adj1"/>
              <a:gd fmla="val 50000" name="adj2"/>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 name="Shape 67"/>
        <p:cNvGrpSpPr/>
        <p:nvPr/>
      </p:nvGrpSpPr>
      <p:grpSpPr>
        <a:xfrm>
          <a:off x="0" y="0"/>
          <a:ext cx="0" cy="0"/>
          <a:chOff x="0" y="0"/>
          <a:chExt cx="0" cy="0"/>
        </a:xfrm>
      </p:grpSpPr>
      <p:sp>
        <p:nvSpPr>
          <p:cNvPr id="68" name="Google Shape;68;p14"/>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Sprint #8 Goals</a:t>
            </a:r>
            <a:endParaRPr/>
          </a:p>
        </p:txBody>
      </p:sp>
      <p:sp>
        <p:nvSpPr>
          <p:cNvPr id="69" name="Google Shape;69;p14"/>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Integrate separate search engine to website</a:t>
            </a:r>
            <a:endParaRPr/>
          </a:p>
          <a:p>
            <a:pPr indent="-342900" lvl="0" marL="457200" rtl="0" algn="l">
              <a:spcBef>
                <a:spcPts val="0"/>
              </a:spcBef>
              <a:spcAft>
                <a:spcPts val="0"/>
              </a:spcAft>
              <a:buSzPts val="1800"/>
              <a:buChar char="●"/>
            </a:pPr>
            <a:r>
              <a:rPr lang="en"/>
              <a:t>Front end designing</a:t>
            </a:r>
            <a:endParaRPr/>
          </a:p>
          <a:p>
            <a:pPr indent="-342900" lvl="0" marL="457200" rtl="0" algn="l">
              <a:spcBef>
                <a:spcPts val="0"/>
              </a:spcBef>
              <a:spcAft>
                <a:spcPts val="0"/>
              </a:spcAft>
              <a:buSzPts val="1800"/>
              <a:buChar char="●"/>
            </a:pPr>
            <a:r>
              <a:rPr lang="en"/>
              <a:t>API Switch (Edamam to Spoonacular API)</a:t>
            </a:r>
            <a:endParaRPr/>
          </a:p>
          <a:p>
            <a:pPr indent="-342900" lvl="0" marL="457200" rtl="0" algn="l">
              <a:spcBef>
                <a:spcPts val="0"/>
              </a:spcBef>
              <a:spcAft>
                <a:spcPts val="0"/>
              </a:spcAft>
              <a:buSzPts val="1800"/>
              <a:buChar char="●"/>
            </a:pPr>
            <a:r>
              <a:rPr lang="en"/>
              <a:t>Recommendation Model work</a:t>
            </a:r>
            <a:endParaRPr/>
          </a:p>
          <a:p>
            <a:pPr indent="-342900" lvl="0" marL="457200" rtl="0" algn="l">
              <a:spcBef>
                <a:spcPts val="0"/>
              </a:spcBef>
              <a:spcAft>
                <a:spcPts val="0"/>
              </a:spcAft>
              <a:buSzPts val="1800"/>
              <a:buChar char="●"/>
            </a:pPr>
            <a:r>
              <a:rPr lang="en"/>
              <a:t>Finish having a presentable product with some functionality</a:t>
            </a:r>
            <a:endParaRPr/>
          </a:p>
          <a:p>
            <a:pPr indent="0" lvl="0" marL="45720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id="70" name="Google Shape;70;p14"/>
          <p:cNvPicPr preferRelativeResize="0"/>
          <p:nvPr/>
        </p:nvPicPr>
        <p:blipFill>
          <a:blip r:embed="rId3">
            <a:alphaModFix/>
          </a:blip>
          <a:stretch>
            <a:fillRect/>
          </a:stretch>
        </p:blipFill>
        <p:spPr>
          <a:xfrm>
            <a:off x="5854918" y="2865650"/>
            <a:ext cx="3143724" cy="1868551"/>
          </a:xfrm>
          <a:prstGeom prst="rect">
            <a:avLst/>
          </a:prstGeom>
          <a:noFill/>
          <a:ln>
            <a:noFill/>
          </a:ln>
        </p:spPr>
      </p:pic>
      <p:pic>
        <p:nvPicPr>
          <p:cNvPr id="71" name="Google Shape;71;p14"/>
          <p:cNvPicPr preferRelativeResize="0"/>
          <p:nvPr/>
        </p:nvPicPr>
        <p:blipFill>
          <a:blip r:embed="rId4">
            <a:alphaModFix amt="25000"/>
          </a:blip>
          <a:stretch>
            <a:fillRect/>
          </a:stretch>
        </p:blipFill>
        <p:spPr>
          <a:xfrm>
            <a:off x="2000250" y="0"/>
            <a:ext cx="5143500" cy="51435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1" name="Shape 211"/>
        <p:cNvGrpSpPr/>
        <p:nvPr/>
      </p:nvGrpSpPr>
      <p:grpSpPr>
        <a:xfrm>
          <a:off x="0" y="0"/>
          <a:ext cx="0" cy="0"/>
          <a:chOff x="0" y="0"/>
          <a:chExt cx="0" cy="0"/>
        </a:xfrm>
      </p:grpSpPr>
      <p:sp>
        <p:nvSpPr>
          <p:cNvPr id="212" name="Google Shape;212;p32"/>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Recipe Finder</a:t>
            </a:r>
            <a:endParaRPr/>
          </a:p>
        </p:txBody>
      </p:sp>
      <p:sp>
        <p:nvSpPr>
          <p:cNvPr id="213" name="Google Shape;213;p32"/>
          <p:cNvSpPr txBox="1"/>
          <p:nvPr>
            <p:ph idx="1" type="body"/>
          </p:nvPr>
        </p:nvSpPr>
        <p:spPr>
          <a:xfrm>
            <a:off x="127400" y="1005025"/>
            <a:ext cx="7861800" cy="33540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SzPts val="1500"/>
              <a:buChar char="●"/>
            </a:pPr>
            <a:r>
              <a:rPr lang="en" sz="1500"/>
              <a:t>Removed all non-english words</a:t>
            </a:r>
            <a:endParaRPr sz="1500"/>
          </a:p>
          <a:p>
            <a:pPr indent="-323850" lvl="0" marL="457200" rtl="0" algn="l">
              <a:spcBef>
                <a:spcPts val="0"/>
              </a:spcBef>
              <a:spcAft>
                <a:spcPts val="0"/>
              </a:spcAft>
              <a:buSzPts val="1500"/>
              <a:buChar char="●"/>
            </a:pPr>
            <a:r>
              <a:rPr lang="en" sz="1500"/>
              <a:t>Removed words that occur less than 2 times</a:t>
            </a:r>
            <a:endParaRPr sz="1500"/>
          </a:p>
          <a:p>
            <a:pPr indent="-323850" lvl="0" marL="457200" rtl="0" algn="l">
              <a:spcBef>
                <a:spcPts val="0"/>
              </a:spcBef>
              <a:spcAft>
                <a:spcPts val="0"/>
              </a:spcAft>
              <a:buSzPts val="1500"/>
              <a:buChar char="●"/>
            </a:pPr>
            <a:r>
              <a:rPr lang="en" sz="1500"/>
              <a:t>Removed article words, pronouns</a:t>
            </a:r>
            <a:endParaRPr sz="1500"/>
          </a:p>
          <a:p>
            <a:pPr indent="-323850" lvl="0" marL="457200" rtl="0" algn="l">
              <a:spcBef>
                <a:spcPts val="0"/>
              </a:spcBef>
              <a:spcAft>
                <a:spcPts val="0"/>
              </a:spcAft>
              <a:buSzPts val="1500"/>
              <a:buChar char="●"/>
            </a:pPr>
            <a:r>
              <a:rPr lang="en" sz="1500"/>
              <a:t>Went through the data, line by line, and took out data that we did not like</a:t>
            </a:r>
            <a:endParaRPr sz="1500"/>
          </a:p>
        </p:txBody>
      </p:sp>
      <p:pic>
        <p:nvPicPr>
          <p:cNvPr id="214" name="Google Shape;214;p32"/>
          <p:cNvPicPr preferRelativeResize="0"/>
          <p:nvPr/>
        </p:nvPicPr>
        <p:blipFill>
          <a:blip r:embed="rId3">
            <a:alphaModFix amt="6000"/>
          </a:blip>
          <a:stretch>
            <a:fillRect/>
          </a:stretch>
        </p:blipFill>
        <p:spPr>
          <a:xfrm>
            <a:off x="2000250" y="0"/>
            <a:ext cx="5143500" cy="5143500"/>
          </a:xfrm>
          <a:prstGeom prst="rect">
            <a:avLst/>
          </a:prstGeom>
          <a:noFill/>
          <a:ln>
            <a:noFill/>
          </a:ln>
        </p:spPr>
      </p:pic>
      <p:pic>
        <p:nvPicPr>
          <p:cNvPr id="215" name="Google Shape;215;p32"/>
          <p:cNvPicPr preferRelativeResize="0"/>
          <p:nvPr/>
        </p:nvPicPr>
        <p:blipFill>
          <a:blip r:embed="rId4">
            <a:alphaModFix/>
          </a:blip>
          <a:stretch>
            <a:fillRect/>
          </a:stretch>
        </p:blipFill>
        <p:spPr>
          <a:xfrm>
            <a:off x="2085700" y="2271700"/>
            <a:ext cx="4972575" cy="24781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9" name="Shape 219"/>
        <p:cNvGrpSpPr/>
        <p:nvPr/>
      </p:nvGrpSpPr>
      <p:grpSpPr>
        <a:xfrm>
          <a:off x="0" y="0"/>
          <a:ext cx="0" cy="0"/>
          <a:chOff x="0" y="0"/>
          <a:chExt cx="0" cy="0"/>
        </a:xfrm>
      </p:grpSpPr>
      <p:sp>
        <p:nvSpPr>
          <p:cNvPr id="220" name="Google Shape;220;p33"/>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Recipe Finder</a:t>
            </a:r>
            <a:endParaRPr/>
          </a:p>
        </p:txBody>
      </p:sp>
      <p:sp>
        <p:nvSpPr>
          <p:cNvPr id="221" name="Google Shape;221;p33"/>
          <p:cNvSpPr txBox="1"/>
          <p:nvPr>
            <p:ph idx="1" type="body"/>
          </p:nvPr>
        </p:nvSpPr>
        <p:spPr>
          <a:xfrm>
            <a:off x="127400" y="1005025"/>
            <a:ext cx="8466900" cy="33540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en" sz="1200"/>
              <a:t>First implementation of a scorer / recipe finder</a:t>
            </a:r>
            <a:endParaRPr sz="1200"/>
          </a:p>
          <a:p>
            <a:pPr indent="-304800" lvl="0" marL="457200" rtl="0" algn="l">
              <a:spcBef>
                <a:spcPts val="0"/>
              </a:spcBef>
              <a:spcAft>
                <a:spcPts val="0"/>
              </a:spcAft>
              <a:buSzPts val="1200"/>
              <a:buChar char="●"/>
            </a:pPr>
            <a:r>
              <a:rPr lang="en" sz="1200"/>
              <a:t>Still a work in progress</a:t>
            </a:r>
            <a:endParaRPr sz="1200"/>
          </a:p>
          <a:p>
            <a:pPr indent="-304800" lvl="1" marL="914400" rtl="0" algn="l">
              <a:spcBef>
                <a:spcPts val="0"/>
              </a:spcBef>
              <a:spcAft>
                <a:spcPts val="0"/>
              </a:spcAft>
              <a:buSzPts val="1200"/>
              <a:buChar char="○"/>
            </a:pPr>
            <a:r>
              <a:rPr lang="en" sz="1200"/>
              <a:t>Only able to tell the difference from COOKING SENTENCE and a sentence of another topic. </a:t>
            </a:r>
            <a:endParaRPr sz="1200"/>
          </a:p>
          <a:p>
            <a:pPr indent="0" lvl="0" marL="0" rtl="0" algn="l">
              <a:spcBef>
                <a:spcPts val="1600"/>
              </a:spcBef>
              <a:spcAft>
                <a:spcPts val="0"/>
              </a:spcAft>
              <a:buNone/>
            </a:pPr>
            <a:r>
              <a:rPr lang="en" sz="1200"/>
              <a:t>"Combine garlic, butter, and oil in a microwave safe dish or in a small saucepan. Heat garlic and butter and oil in microwave for 1 minute or in a small pot over moderate-low heat for 3 minutes."</a:t>
            </a:r>
            <a:endParaRPr sz="1200"/>
          </a:p>
          <a:p>
            <a:pPr indent="0" lvl="0" marL="0" rtl="0" algn="l">
              <a:spcBef>
                <a:spcPts val="1600"/>
              </a:spcBef>
              <a:spcAft>
                <a:spcPts val="0"/>
              </a:spcAft>
              <a:buNone/>
            </a:pPr>
            <a:r>
              <a:t/>
            </a:r>
            <a:endParaRPr sz="1200"/>
          </a:p>
          <a:p>
            <a:pPr indent="0" lvl="0" marL="0" rtl="0" algn="l">
              <a:spcBef>
                <a:spcPts val="1600"/>
              </a:spcBef>
              <a:spcAft>
                <a:spcPts val="0"/>
              </a:spcAft>
              <a:buNone/>
            </a:pPr>
            <a:r>
              <a:t/>
            </a:r>
            <a:endParaRPr sz="1200"/>
          </a:p>
          <a:p>
            <a:pPr indent="0" lvl="0" marL="0" rtl="0" algn="l">
              <a:spcBef>
                <a:spcPts val="1600"/>
              </a:spcBef>
              <a:spcAft>
                <a:spcPts val="1600"/>
              </a:spcAft>
              <a:buNone/>
            </a:pPr>
            <a:r>
              <a:rPr lang="en" sz="1200"/>
              <a:t>“</a:t>
            </a:r>
            <a:r>
              <a:rPr lang="en" sz="1200">
                <a:solidFill>
                  <a:srgbClr val="333333"/>
                </a:solidFill>
                <a:highlight>
                  <a:srgbClr val="FFFFFF"/>
                </a:highlight>
              </a:rPr>
              <a:t>Please select the amount of RAM you would like to download. One cannot simply Download too much RAM.</a:t>
            </a:r>
            <a:r>
              <a:rPr lang="en" sz="1200"/>
              <a:t>”</a:t>
            </a:r>
            <a:endParaRPr sz="1200"/>
          </a:p>
        </p:txBody>
      </p:sp>
      <p:pic>
        <p:nvPicPr>
          <p:cNvPr id="222" name="Google Shape;222;p33"/>
          <p:cNvPicPr preferRelativeResize="0"/>
          <p:nvPr/>
        </p:nvPicPr>
        <p:blipFill>
          <a:blip r:embed="rId3">
            <a:alphaModFix amt="6000"/>
          </a:blip>
          <a:stretch>
            <a:fillRect/>
          </a:stretch>
        </p:blipFill>
        <p:spPr>
          <a:xfrm>
            <a:off x="2000250" y="0"/>
            <a:ext cx="5143500" cy="5143500"/>
          </a:xfrm>
          <a:prstGeom prst="rect">
            <a:avLst/>
          </a:prstGeom>
          <a:noFill/>
          <a:ln>
            <a:noFill/>
          </a:ln>
        </p:spPr>
      </p:pic>
      <p:pic>
        <p:nvPicPr>
          <p:cNvPr id="223" name="Google Shape;223;p33"/>
          <p:cNvPicPr preferRelativeResize="0"/>
          <p:nvPr/>
        </p:nvPicPr>
        <p:blipFill>
          <a:blip r:embed="rId4">
            <a:alphaModFix/>
          </a:blip>
          <a:stretch>
            <a:fillRect/>
          </a:stretch>
        </p:blipFill>
        <p:spPr>
          <a:xfrm>
            <a:off x="311700" y="2407888"/>
            <a:ext cx="8734425" cy="885825"/>
          </a:xfrm>
          <a:prstGeom prst="rect">
            <a:avLst/>
          </a:prstGeom>
          <a:noFill/>
          <a:ln>
            <a:noFill/>
          </a:ln>
        </p:spPr>
      </p:pic>
      <p:pic>
        <p:nvPicPr>
          <p:cNvPr id="224" name="Google Shape;224;p33"/>
          <p:cNvPicPr preferRelativeResize="0"/>
          <p:nvPr/>
        </p:nvPicPr>
        <p:blipFill>
          <a:blip r:embed="rId5">
            <a:alphaModFix/>
          </a:blip>
          <a:stretch>
            <a:fillRect/>
          </a:stretch>
        </p:blipFill>
        <p:spPr>
          <a:xfrm>
            <a:off x="311700" y="3616075"/>
            <a:ext cx="6753225" cy="7429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8" name="Shape 228"/>
        <p:cNvGrpSpPr/>
        <p:nvPr/>
      </p:nvGrpSpPr>
      <p:grpSpPr>
        <a:xfrm>
          <a:off x="0" y="0"/>
          <a:ext cx="0" cy="0"/>
          <a:chOff x="0" y="0"/>
          <a:chExt cx="0" cy="0"/>
        </a:xfrm>
      </p:grpSpPr>
      <p:pic>
        <p:nvPicPr>
          <p:cNvPr id="229" name="Google Shape;229;p34"/>
          <p:cNvPicPr preferRelativeResize="0"/>
          <p:nvPr/>
        </p:nvPicPr>
        <p:blipFill>
          <a:blip r:embed="rId3">
            <a:alphaModFix/>
          </a:blip>
          <a:stretch>
            <a:fillRect/>
          </a:stretch>
        </p:blipFill>
        <p:spPr>
          <a:xfrm>
            <a:off x="0" y="1101181"/>
            <a:ext cx="9144001" cy="3770489"/>
          </a:xfrm>
          <a:prstGeom prst="rect">
            <a:avLst/>
          </a:prstGeom>
          <a:noFill/>
          <a:ln>
            <a:noFill/>
          </a:ln>
        </p:spPr>
      </p:pic>
      <p:sp>
        <p:nvSpPr>
          <p:cNvPr id="230" name="Google Shape;230;p34"/>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Project Tracker</a:t>
            </a:r>
            <a:endParaRPr/>
          </a:p>
        </p:txBody>
      </p:sp>
      <p:sp>
        <p:nvSpPr>
          <p:cNvPr id="231" name="Google Shape;231;p34"/>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1600"/>
              </a:spcBef>
              <a:spcAft>
                <a:spcPts val="1600"/>
              </a:spcAft>
              <a:buNone/>
            </a:pPr>
            <a:r>
              <a:t/>
            </a:r>
            <a:endParaRPr/>
          </a:p>
        </p:txBody>
      </p:sp>
      <p:sp>
        <p:nvSpPr>
          <p:cNvPr id="232" name="Google Shape;232;p34"/>
          <p:cNvSpPr txBox="1"/>
          <p:nvPr/>
        </p:nvSpPr>
        <p:spPr>
          <a:xfrm>
            <a:off x="25" y="4012500"/>
            <a:ext cx="9144000" cy="3411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Open Sans"/>
              <a:ea typeface="Open Sans"/>
              <a:cs typeface="Open Sans"/>
              <a:sym typeface="Open Sans"/>
            </a:endParaRPr>
          </a:p>
        </p:txBody>
      </p:sp>
      <p:pic>
        <p:nvPicPr>
          <p:cNvPr id="233" name="Google Shape;233;p34"/>
          <p:cNvPicPr preferRelativeResize="0"/>
          <p:nvPr/>
        </p:nvPicPr>
        <p:blipFill>
          <a:blip r:embed="rId4">
            <a:alphaModFix amt="25000"/>
          </a:blip>
          <a:stretch>
            <a:fillRect/>
          </a:stretch>
        </p:blipFill>
        <p:spPr>
          <a:xfrm>
            <a:off x="2000250" y="0"/>
            <a:ext cx="5143500" cy="51435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7" name="Shape 237"/>
        <p:cNvGrpSpPr/>
        <p:nvPr/>
      </p:nvGrpSpPr>
      <p:grpSpPr>
        <a:xfrm>
          <a:off x="0" y="0"/>
          <a:ext cx="0" cy="0"/>
          <a:chOff x="0" y="0"/>
          <a:chExt cx="0" cy="0"/>
        </a:xfrm>
      </p:grpSpPr>
      <p:sp>
        <p:nvSpPr>
          <p:cNvPr id="238" name="Google Shape;238;p35"/>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Gantt Chart</a:t>
            </a:r>
            <a:endParaRPr/>
          </a:p>
        </p:txBody>
      </p:sp>
      <p:pic>
        <p:nvPicPr>
          <p:cNvPr id="239" name="Google Shape;239;p35"/>
          <p:cNvPicPr preferRelativeResize="0"/>
          <p:nvPr/>
        </p:nvPicPr>
        <p:blipFill>
          <a:blip r:embed="rId3">
            <a:alphaModFix/>
          </a:blip>
          <a:stretch>
            <a:fillRect/>
          </a:stretch>
        </p:blipFill>
        <p:spPr>
          <a:xfrm>
            <a:off x="2613600" y="1147225"/>
            <a:ext cx="3916798" cy="3691474"/>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3" name="Shape 243"/>
        <p:cNvGrpSpPr/>
        <p:nvPr/>
      </p:nvGrpSpPr>
      <p:grpSpPr>
        <a:xfrm>
          <a:off x="0" y="0"/>
          <a:ext cx="0" cy="0"/>
          <a:chOff x="0" y="0"/>
          <a:chExt cx="0" cy="0"/>
        </a:xfrm>
      </p:grpSpPr>
      <p:sp>
        <p:nvSpPr>
          <p:cNvPr id="244" name="Google Shape;244;p36"/>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Sprint Board-Before</a:t>
            </a:r>
            <a:endParaRPr/>
          </a:p>
        </p:txBody>
      </p:sp>
      <p:pic>
        <p:nvPicPr>
          <p:cNvPr id="245" name="Google Shape;245;p36"/>
          <p:cNvPicPr preferRelativeResize="0"/>
          <p:nvPr/>
        </p:nvPicPr>
        <p:blipFill>
          <a:blip r:embed="rId3">
            <a:alphaModFix/>
          </a:blip>
          <a:stretch>
            <a:fillRect/>
          </a:stretch>
        </p:blipFill>
        <p:spPr>
          <a:xfrm>
            <a:off x="479375" y="1056000"/>
            <a:ext cx="8185257" cy="3691474"/>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9" name="Shape 249"/>
        <p:cNvGrpSpPr/>
        <p:nvPr/>
      </p:nvGrpSpPr>
      <p:grpSpPr>
        <a:xfrm>
          <a:off x="0" y="0"/>
          <a:ext cx="0" cy="0"/>
          <a:chOff x="0" y="0"/>
          <a:chExt cx="0" cy="0"/>
        </a:xfrm>
      </p:grpSpPr>
      <p:sp>
        <p:nvSpPr>
          <p:cNvPr id="250" name="Google Shape;250;p37"/>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Sprint Board-After</a:t>
            </a:r>
            <a:endParaRPr/>
          </a:p>
        </p:txBody>
      </p:sp>
      <p:pic>
        <p:nvPicPr>
          <p:cNvPr id="251" name="Google Shape;251;p37"/>
          <p:cNvPicPr preferRelativeResize="0"/>
          <p:nvPr/>
        </p:nvPicPr>
        <p:blipFill>
          <a:blip r:embed="rId3">
            <a:alphaModFix/>
          </a:blip>
          <a:stretch>
            <a:fillRect/>
          </a:stretch>
        </p:blipFill>
        <p:spPr>
          <a:xfrm>
            <a:off x="499450" y="1048000"/>
            <a:ext cx="8145090" cy="3691476"/>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5" name="Shape 255"/>
        <p:cNvGrpSpPr/>
        <p:nvPr/>
      </p:nvGrpSpPr>
      <p:grpSpPr>
        <a:xfrm>
          <a:off x="0" y="0"/>
          <a:ext cx="0" cy="0"/>
          <a:chOff x="0" y="0"/>
          <a:chExt cx="0" cy="0"/>
        </a:xfrm>
      </p:grpSpPr>
      <p:sp>
        <p:nvSpPr>
          <p:cNvPr id="256" name="Google Shape;256;p38"/>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Burndown Curve</a:t>
            </a:r>
            <a:endParaRPr/>
          </a:p>
        </p:txBody>
      </p:sp>
      <p:pic>
        <p:nvPicPr>
          <p:cNvPr id="257" name="Google Shape;257;p38"/>
          <p:cNvPicPr preferRelativeResize="0"/>
          <p:nvPr/>
        </p:nvPicPr>
        <p:blipFill>
          <a:blip r:embed="rId3">
            <a:alphaModFix amt="25000"/>
          </a:blip>
          <a:stretch>
            <a:fillRect/>
          </a:stretch>
        </p:blipFill>
        <p:spPr>
          <a:xfrm>
            <a:off x="2000250" y="0"/>
            <a:ext cx="5143500" cy="5143500"/>
          </a:xfrm>
          <a:prstGeom prst="rect">
            <a:avLst/>
          </a:prstGeom>
          <a:noFill/>
          <a:ln>
            <a:noFill/>
          </a:ln>
        </p:spPr>
      </p:pic>
      <p:pic>
        <p:nvPicPr>
          <p:cNvPr id="258" name="Google Shape;258;p38"/>
          <p:cNvPicPr preferRelativeResize="0"/>
          <p:nvPr/>
        </p:nvPicPr>
        <p:blipFill>
          <a:blip r:embed="rId4">
            <a:alphaModFix/>
          </a:blip>
          <a:stretch>
            <a:fillRect/>
          </a:stretch>
        </p:blipFill>
        <p:spPr>
          <a:xfrm>
            <a:off x="416525" y="1033101"/>
            <a:ext cx="8310951" cy="3740201"/>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2" name="Shape 262"/>
        <p:cNvGrpSpPr/>
        <p:nvPr/>
      </p:nvGrpSpPr>
      <p:grpSpPr>
        <a:xfrm>
          <a:off x="0" y="0"/>
          <a:ext cx="0" cy="0"/>
          <a:chOff x="0" y="0"/>
          <a:chExt cx="0" cy="0"/>
        </a:xfrm>
      </p:grpSpPr>
      <p:sp>
        <p:nvSpPr>
          <p:cNvPr id="263" name="Google Shape;263;p39"/>
          <p:cNvSpPr txBox="1"/>
          <p:nvPr>
            <p:ph type="title"/>
          </p:nvPr>
        </p:nvSpPr>
        <p:spPr>
          <a:xfrm>
            <a:off x="311700" y="138300"/>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Sprint Retrospective</a:t>
            </a:r>
            <a:endParaRPr/>
          </a:p>
        </p:txBody>
      </p:sp>
      <p:sp>
        <p:nvSpPr>
          <p:cNvPr id="264" name="Google Shape;264;p39"/>
          <p:cNvSpPr txBox="1"/>
          <p:nvPr>
            <p:ph idx="1" type="body"/>
          </p:nvPr>
        </p:nvSpPr>
        <p:spPr>
          <a:xfrm>
            <a:off x="311700" y="851275"/>
            <a:ext cx="4260300" cy="352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Did we meet our Sprint Goal?</a:t>
            </a:r>
            <a:endParaRPr sz="1400"/>
          </a:p>
          <a:p>
            <a:pPr indent="-317500" lvl="0" marL="457200" rtl="0" algn="l">
              <a:spcBef>
                <a:spcPts val="1600"/>
              </a:spcBef>
              <a:spcAft>
                <a:spcPts val="0"/>
              </a:spcAft>
              <a:buSzPts val="1400"/>
              <a:buChar char="●"/>
            </a:pPr>
            <a:r>
              <a:rPr lang="en" sz="1400"/>
              <a:t>Mostly; We finished the features that were desired. The only incomplete feature would be the recommendation system.</a:t>
            </a:r>
            <a:endParaRPr sz="1400"/>
          </a:p>
          <a:p>
            <a:pPr indent="0" lvl="0" marL="0" rtl="0" algn="l">
              <a:spcBef>
                <a:spcPts val="1600"/>
              </a:spcBef>
              <a:spcAft>
                <a:spcPts val="0"/>
              </a:spcAft>
              <a:buNone/>
            </a:pPr>
            <a:r>
              <a:rPr lang="en" sz="1400"/>
              <a:t>What worked well/Didn’t work well?</a:t>
            </a:r>
            <a:endParaRPr sz="1400"/>
          </a:p>
          <a:p>
            <a:pPr indent="-317500" lvl="0" marL="457200" rtl="0" algn="l">
              <a:spcBef>
                <a:spcPts val="1600"/>
              </a:spcBef>
              <a:spcAft>
                <a:spcPts val="0"/>
              </a:spcAft>
              <a:buSzPts val="1400"/>
              <a:buChar char="●"/>
            </a:pPr>
            <a:r>
              <a:rPr lang="en" sz="1400"/>
              <a:t>Search Engine functionality is working</a:t>
            </a:r>
            <a:endParaRPr sz="1400"/>
          </a:p>
          <a:p>
            <a:pPr indent="-317500" lvl="0" marL="457200" rtl="0" algn="l">
              <a:spcBef>
                <a:spcPts val="0"/>
              </a:spcBef>
              <a:spcAft>
                <a:spcPts val="0"/>
              </a:spcAft>
              <a:buSzPts val="1400"/>
              <a:buChar char="●"/>
            </a:pPr>
            <a:r>
              <a:rPr lang="en" sz="1400"/>
              <a:t>Front end components finished</a:t>
            </a:r>
            <a:endParaRPr sz="1400"/>
          </a:p>
          <a:p>
            <a:pPr indent="-317500" lvl="0" marL="457200" rtl="0" algn="l">
              <a:spcBef>
                <a:spcPts val="0"/>
              </a:spcBef>
              <a:spcAft>
                <a:spcPts val="0"/>
              </a:spcAft>
              <a:buSzPts val="1400"/>
              <a:buChar char="●"/>
            </a:pPr>
            <a:r>
              <a:rPr lang="en" sz="1400"/>
              <a:t>Recommendation system is not complete unfortunately</a:t>
            </a:r>
            <a:endParaRPr sz="1400"/>
          </a:p>
          <a:p>
            <a:pPr indent="0" lvl="0" marL="0" rtl="0" algn="l">
              <a:spcBef>
                <a:spcPts val="1600"/>
              </a:spcBef>
              <a:spcAft>
                <a:spcPts val="0"/>
              </a:spcAft>
              <a:buNone/>
            </a:pPr>
            <a:r>
              <a:rPr lang="en" sz="1400"/>
              <a:t>Priority of User Stories: Main functionalities of the website first before machine learning aspects</a:t>
            </a:r>
            <a:endParaRPr sz="1400"/>
          </a:p>
          <a:p>
            <a:pPr indent="0" lvl="0" marL="0" rtl="0" algn="l">
              <a:spcBef>
                <a:spcPts val="1600"/>
              </a:spcBef>
              <a:spcAft>
                <a:spcPts val="1600"/>
              </a:spcAft>
              <a:buNone/>
            </a:pPr>
            <a:r>
              <a:t/>
            </a:r>
            <a:endParaRPr/>
          </a:p>
        </p:txBody>
      </p:sp>
      <p:sp>
        <p:nvSpPr>
          <p:cNvPr id="265" name="Google Shape;265;p39"/>
          <p:cNvSpPr txBox="1"/>
          <p:nvPr/>
        </p:nvSpPr>
        <p:spPr>
          <a:xfrm>
            <a:off x="4684625" y="565725"/>
            <a:ext cx="3966900" cy="360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pen Sans"/>
                <a:ea typeface="Open Sans"/>
                <a:cs typeface="Open Sans"/>
                <a:sym typeface="Open Sans"/>
              </a:rPr>
              <a:t>What caused problems?</a:t>
            </a:r>
            <a:endParaRPr>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a:p>
            <a:pPr indent="-317500" lvl="0" marL="457200" rtl="0" algn="l">
              <a:spcBef>
                <a:spcPts val="0"/>
              </a:spcBef>
              <a:spcAft>
                <a:spcPts val="0"/>
              </a:spcAft>
              <a:buSzPts val="1400"/>
              <a:buFont typeface="Open Sans"/>
              <a:buChar char="●"/>
            </a:pPr>
            <a:r>
              <a:rPr lang="en">
                <a:latin typeface="Open Sans"/>
                <a:ea typeface="Open Sans"/>
                <a:cs typeface="Open Sans"/>
                <a:sym typeface="Open Sans"/>
              </a:rPr>
              <a:t>The time and pressure needed to complete the project</a:t>
            </a:r>
            <a:endParaRPr>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a:p>
            <a:pPr indent="0" lvl="0" marL="0" rtl="0" algn="l">
              <a:spcBef>
                <a:spcPts val="0"/>
              </a:spcBef>
              <a:spcAft>
                <a:spcPts val="0"/>
              </a:spcAft>
              <a:buNone/>
            </a:pPr>
            <a:r>
              <a:rPr lang="en">
                <a:latin typeface="Open Sans"/>
                <a:ea typeface="Open Sans"/>
                <a:cs typeface="Open Sans"/>
                <a:sym typeface="Open Sans"/>
              </a:rPr>
              <a:t>Conclusions</a:t>
            </a:r>
            <a:endParaRPr>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a:p>
            <a:pPr indent="-317500" lvl="0" marL="457200" rtl="0" algn="l">
              <a:spcBef>
                <a:spcPts val="0"/>
              </a:spcBef>
              <a:spcAft>
                <a:spcPts val="0"/>
              </a:spcAft>
              <a:buSzPts val="1400"/>
              <a:buFont typeface="Open Sans"/>
              <a:buChar char="●"/>
            </a:pPr>
            <a:r>
              <a:rPr lang="en">
                <a:latin typeface="Open Sans"/>
                <a:ea typeface="Open Sans"/>
                <a:cs typeface="Open Sans"/>
                <a:sym typeface="Open Sans"/>
              </a:rPr>
              <a:t>Our desired features are implemented</a:t>
            </a:r>
            <a:endParaRPr>
              <a:latin typeface="Open Sans"/>
              <a:ea typeface="Open Sans"/>
              <a:cs typeface="Open Sans"/>
              <a:sym typeface="Open Sans"/>
            </a:endParaRPr>
          </a:p>
          <a:p>
            <a:pPr indent="-317500" lvl="0" marL="457200" rtl="0" algn="l">
              <a:spcBef>
                <a:spcPts val="0"/>
              </a:spcBef>
              <a:spcAft>
                <a:spcPts val="0"/>
              </a:spcAft>
              <a:buSzPts val="1400"/>
              <a:buFont typeface="Open Sans"/>
              <a:buChar char="●"/>
            </a:pPr>
            <a:r>
              <a:rPr lang="en">
                <a:latin typeface="Open Sans"/>
                <a:ea typeface="Open Sans"/>
                <a:cs typeface="Open Sans"/>
                <a:sym typeface="Open Sans"/>
              </a:rPr>
              <a:t>Incomplete recommendation system/machine learning aspect</a:t>
            </a:r>
            <a:endParaRPr>
              <a:latin typeface="Open Sans"/>
              <a:ea typeface="Open Sans"/>
              <a:cs typeface="Open Sans"/>
              <a:sym typeface="Open Sans"/>
            </a:endParaRPr>
          </a:p>
          <a:p>
            <a:pPr indent="0" lvl="0" marL="457200" rtl="0" algn="l">
              <a:spcBef>
                <a:spcPts val="0"/>
              </a:spcBef>
              <a:spcAft>
                <a:spcPts val="0"/>
              </a:spcAft>
              <a:buNone/>
            </a:pPr>
            <a:r>
              <a:t/>
            </a:r>
            <a:endParaRPr>
              <a:latin typeface="Open Sans"/>
              <a:ea typeface="Open Sans"/>
              <a:cs typeface="Open Sans"/>
              <a:sym typeface="Open Sans"/>
            </a:endParaRPr>
          </a:p>
          <a:p>
            <a:pPr indent="0" lvl="0" marL="457200" rtl="0" algn="l">
              <a:spcBef>
                <a:spcPts val="0"/>
              </a:spcBef>
              <a:spcAft>
                <a:spcPts val="0"/>
              </a:spcAft>
              <a:buNone/>
            </a:pPr>
            <a:r>
              <a:t/>
            </a:r>
            <a:endParaRPr>
              <a:latin typeface="Open Sans"/>
              <a:ea typeface="Open Sans"/>
              <a:cs typeface="Open Sans"/>
              <a:sym typeface="Open Sans"/>
            </a:endParaRPr>
          </a:p>
        </p:txBody>
      </p:sp>
      <p:pic>
        <p:nvPicPr>
          <p:cNvPr id="266" name="Google Shape;266;p39"/>
          <p:cNvPicPr preferRelativeResize="0"/>
          <p:nvPr/>
        </p:nvPicPr>
        <p:blipFill>
          <a:blip r:embed="rId3">
            <a:alphaModFix amt="25000"/>
          </a:blip>
          <a:stretch>
            <a:fillRect/>
          </a:stretch>
        </p:blipFill>
        <p:spPr>
          <a:xfrm>
            <a:off x="2000250" y="-264950"/>
            <a:ext cx="5143500" cy="5143500"/>
          </a:xfrm>
          <a:prstGeom prst="rect">
            <a:avLst/>
          </a:prstGeom>
          <a:noFill/>
          <a:ln>
            <a:noFill/>
          </a:ln>
        </p:spPr>
      </p:pic>
      <p:sp>
        <p:nvSpPr>
          <p:cNvPr id="267" name="Google Shape;267;p39"/>
          <p:cNvSpPr txBox="1"/>
          <p:nvPr/>
        </p:nvSpPr>
        <p:spPr>
          <a:xfrm>
            <a:off x="4761125" y="3246575"/>
            <a:ext cx="3813900" cy="15366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Open Sans"/>
              <a:buChar char="●"/>
            </a:pPr>
            <a:r>
              <a:rPr lang="en">
                <a:latin typeface="Open Sans"/>
                <a:ea typeface="Open Sans"/>
                <a:cs typeface="Open Sans"/>
                <a:sym typeface="Open Sans"/>
              </a:rPr>
              <a:t>User story points planned: </a:t>
            </a:r>
            <a:r>
              <a:rPr b="1" lang="en">
                <a:latin typeface="Open Sans"/>
                <a:ea typeface="Open Sans"/>
                <a:cs typeface="Open Sans"/>
                <a:sym typeface="Open Sans"/>
              </a:rPr>
              <a:t>25</a:t>
            </a:r>
            <a:endParaRPr b="1">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a:p>
            <a:pPr indent="-317500" lvl="0" marL="457200" rtl="0" algn="l">
              <a:spcBef>
                <a:spcPts val="0"/>
              </a:spcBef>
              <a:spcAft>
                <a:spcPts val="0"/>
              </a:spcAft>
              <a:buSzPts val="1400"/>
              <a:buFont typeface="Open Sans"/>
              <a:buChar char="●"/>
            </a:pPr>
            <a:r>
              <a:rPr lang="en">
                <a:latin typeface="Open Sans"/>
                <a:ea typeface="Open Sans"/>
                <a:cs typeface="Open Sans"/>
                <a:sym typeface="Open Sans"/>
              </a:rPr>
              <a:t>User story points achieved: </a:t>
            </a:r>
            <a:r>
              <a:rPr b="1" lang="en">
                <a:latin typeface="Open Sans"/>
                <a:ea typeface="Open Sans"/>
                <a:cs typeface="Open Sans"/>
                <a:sym typeface="Open Sans"/>
              </a:rPr>
              <a:t>22</a:t>
            </a:r>
            <a:endParaRPr b="1">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a:p>
            <a:pPr indent="0" lvl="0" marL="0" rtl="0" algn="l">
              <a:spcBef>
                <a:spcPts val="0"/>
              </a:spcBef>
              <a:spcAft>
                <a:spcPts val="0"/>
              </a:spcAft>
              <a:buNone/>
            </a:pPr>
            <a:r>
              <a:rPr lang="en">
                <a:latin typeface="Open Sans"/>
                <a:ea typeface="Open Sans"/>
                <a:cs typeface="Open Sans"/>
                <a:sym typeface="Open Sans"/>
              </a:rPr>
              <a:t>In progress: </a:t>
            </a:r>
            <a:endParaRPr>
              <a:latin typeface="Open Sans"/>
              <a:ea typeface="Open Sans"/>
              <a:cs typeface="Open Sans"/>
              <a:sym typeface="Open Sans"/>
            </a:endParaRPr>
          </a:p>
          <a:p>
            <a:pPr indent="0" lvl="0" marL="0" rtl="0" algn="l">
              <a:spcBef>
                <a:spcPts val="0"/>
              </a:spcBef>
              <a:spcAft>
                <a:spcPts val="0"/>
              </a:spcAft>
              <a:buNone/>
            </a:pPr>
            <a:r>
              <a:rPr b="1" lang="en">
                <a:latin typeface="Open Sans"/>
                <a:ea typeface="Open Sans"/>
                <a:cs typeface="Open Sans"/>
                <a:sym typeface="Open Sans"/>
              </a:rPr>
              <a:t>1 </a:t>
            </a:r>
            <a:r>
              <a:rPr lang="en">
                <a:latin typeface="Open Sans"/>
                <a:ea typeface="Open Sans"/>
                <a:cs typeface="Open Sans"/>
                <a:sym typeface="Open Sans"/>
              </a:rPr>
              <a:t>- Recommendation System</a:t>
            </a:r>
            <a:endParaRPr>
              <a:latin typeface="Open Sans"/>
              <a:ea typeface="Open Sans"/>
              <a:cs typeface="Open Sans"/>
              <a:sym typeface="Open Sans"/>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1" name="Shape 271"/>
        <p:cNvGrpSpPr/>
        <p:nvPr/>
      </p:nvGrpSpPr>
      <p:grpSpPr>
        <a:xfrm>
          <a:off x="0" y="0"/>
          <a:ext cx="0" cy="0"/>
          <a:chOff x="0" y="0"/>
          <a:chExt cx="0" cy="0"/>
        </a:xfrm>
      </p:grpSpPr>
      <p:sp>
        <p:nvSpPr>
          <p:cNvPr id="272" name="Google Shape;272;p40"/>
          <p:cNvSpPr txBox="1"/>
          <p:nvPr>
            <p:ph type="title"/>
          </p:nvPr>
        </p:nvSpPr>
        <p:spPr>
          <a:xfrm>
            <a:off x="311700" y="2156100"/>
            <a:ext cx="8520600" cy="831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t>Demo</a:t>
            </a:r>
            <a:endParaRPr b="1"/>
          </a:p>
        </p:txBody>
      </p:sp>
      <p:pic>
        <p:nvPicPr>
          <p:cNvPr id="273" name="Google Shape;273;p40"/>
          <p:cNvPicPr preferRelativeResize="0"/>
          <p:nvPr/>
        </p:nvPicPr>
        <p:blipFill>
          <a:blip r:embed="rId3">
            <a:alphaModFix amt="25000"/>
          </a:blip>
          <a:stretch>
            <a:fillRect/>
          </a:stretch>
        </p:blipFill>
        <p:spPr>
          <a:xfrm>
            <a:off x="2000250" y="0"/>
            <a:ext cx="5143500" cy="51435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 name="Shape 75"/>
        <p:cNvGrpSpPr/>
        <p:nvPr/>
      </p:nvGrpSpPr>
      <p:grpSpPr>
        <a:xfrm>
          <a:off x="0" y="0"/>
          <a:ext cx="0" cy="0"/>
          <a:chOff x="0" y="0"/>
          <a:chExt cx="0" cy="0"/>
        </a:xfrm>
      </p:grpSpPr>
      <p:sp>
        <p:nvSpPr>
          <p:cNvPr id="76" name="Google Shape;76;p15"/>
          <p:cNvSpPr txBox="1"/>
          <p:nvPr>
            <p:ph type="title"/>
          </p:nvPr>
        </p:nvSpPr>
        <p:spPr>
          <a:xfrm>
            <a:off x="311700" y="100950"/>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Updates</a:t>
            </a:r>
            <a:endParaRPr/>
          </a:p>
        </p:txBody>
      </p:sp>
      <p:sp>
        <p:nvSpPr>
          <p:cNvPr id="77" name="Google Shape;77;p15"/>
          <p:cNvSpPr txBox="1"/>
          <p:nvPr>
            <p:ph idx="1" type="body"/>
          </p:nvPr>
        </p:nvSpPr>
        <p:spPr>
          <a:xfrm>
            <a:off x="311700" y="858975"/>
            <a:ext cx="8520600" cy="18048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en" sz="1200"/>
              <a:t>Business Requirement Document</a:t>
            </a:r>
            <a:endParaRPr sz="1200"/>
          </a:p>
          <a:p>
            <a:pPr indent="-304800" lvl="1" marL="914400" rtl="0" algn="l">
              <a:spcBef>
                <a:spcPts val="0"/>
              </a:spcBef>
              <a:spcAft>
                <a:spcPts val="0"/>
              </a:spcAft>
              <a:buSzPts val="1200"/>
              <a:buChar char="○"/>
            </a:pPr>
            <a:r>
              <a:rPr lang="en" sz="1200"/>
              <a:t>User Story Update</a:t>
            </a:r>
            <a:br>
              <a:rPr lang="en" sz="1200"/>
            </a:br>
            <a:endParaRPr sz="1200"/>
          </a:p>
          <a:p>
            <a:pPr indent="-304800" lvl="0" marL="457200" rtl="0" algn="l">
              <a:spcBef>
                <a:spcPts val="0"/>
              </a:spcBef>
              <a:spcAft>
                <a:spcPts val="0"/>
              </a:spcAft>
              <a:buSzPts val="1200"/>
              <a:buChar char="●"/>
            </a:pPr>
            <a:r>
              <a:rPr lang="en" sz="1200"/>
              <a:t>Product Requirement Document</a:t>
            </a:r>
            <a:endParaRPr sz="1200"/>
          </a:p>
          <a:p>
            <a:pPr indent="-304800" lvl="1" marL="914400" rtl="0" algn="l">
              <a:spcBef>
                <a:spcPts val="0"/>
              </a:spcBef>
              <a:spcAft>
                <a:spcPts val="0"/>
              </a:spcAft>
              <a:buSzPts val="1200"/>
              <a:buChar char="○"/>
            </a:pPr>
            <a:r>
              <a:rPr lang="en" sz="1200"/>
              <a:t>Updated Sprint Board, Gantt Chart, Burndown Chart, Project Tracker</a:t>
            </a:r>
            <a:br>
              <a:rPr lang="en" sz="1200"/>
            </a:br>
            <a:endParaRPr/>
          </a:p>
          <a:p>
            <a:pPr indent="0" lvl="0" marL="0" rtl="0" algn="l">
              <a:spcBef>
                <a:spcPts val="1600"/>
              </a:spcBef>
              <a:spcAft>
                <a:spcPts val="1600"/>
              </a:spcAft>
              <a:buNone/>
            </a:pPr>
            <a:r>
              <a:t/>
            </a:r>
            <a:endParaRPr/>
          </a:p>
        </p:txBody>
      </p:sp>
      <p:pic>
        <p:nvPicPr>
          <p:cNvPr id="78" name="Google Shape;78;p15"/>
          <p:cNvPicPr preferRelativeResize="0"/>
          <p:nvPr/>
        </p:nvPicPr>
        <p:blipFill>
          <a:blip r:embed="rId3">
            <a:alphaModFix amt="25000"/>
          </a:blip>
          <a:stretch>
            <a:fillRect/>
          </a:stretch>
        </p:blipFill>
        <p:spPr>
          <a:xfrm>
            <a:off x="2000250" y="0"/>
            <a:ext cx="5143500" cy="5143500"/>
          </a:xfrm>
          <a:prstGeom prst="rect">
            <a:avLst/>
          </a:prstGeom>
          <a:noFill/>
          <a:ln>
            <a:noFill/>
          </a:ln>
        </p:spPr>
      </p:pic>
      <p:sp>
        <p:nvSpPr>
          <p:cNvPr id="79" name="Google Shape;79;p15"/>
          <p:cNvSpPr txBox="1"/>
          <p:nvPr/>
        </p:nvSpPr>
        <p:spPr>
          <a:xfrm>
            <a:off x="358300" y="2571750"/>
            <a:ext cx="8520600" cy="156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4200">
                <a:solidFill>
                  <a:schemeClr val="dk1"/>
                </a:solidFill>
                <a:latin typeface="Economica"/>
                <a:ea typeface="Economica"/>
                <a:cs typeface="Economica"/>
                <a:sym typeface="Economica"/>
              </a:rPr>
              <a:t>User Stories</a:t>
            </a:r>
            <a:endParaRPr>
              <a:latin typeface="Open Sans"/>
              <a:ea typeface="Open Sans"/>
              <a:cs typeface="Open Sans"/>
              <a:sym typeface="Open Sans"/>
            </a:endParaRPr>
          </a:p>
        </p:txBody>
      </p:sp>
      <p:sp>
        <p:nvSpPr>
          <p:cNvPr id="80" name="Google Shape;80;p15"/>
          <p:cNvSpPr txBox="1"/>
          <p:nvPr/>
        </p:nvSpPr>
        <p:spPr>
          <a:xfrm>
            <a:off x="311700" y="3324650"/>
            <a:ext cx="8129400" cy="14412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chemeClr val="dk1"/>
              </a:buClr>
              <a:buSzPts val="1400"/>
              <a:buFont typeface="Open Sans"/>
              <a:buChar char="●"/>
            </a:pPr>
            <a:r>
              <a:rPr lang="en">
                <a:solidFill>
                  <a:schemeClr val="dk1"/>
                </a:solidFill>
                <a:latin typeface="Open Sans"/>
                <a:ea typeface="Open Sans"/>
                <a:cs typeface="Open Sans"/>
                <a:sym typeface="Open Sans"/>
              </a:rPr>
              <a:t>Released user stories this sprint</a:t>
            </a:r>
            <a:endParaRPr>
              <a:solidFill>
                <a:schemeClr val="dk1"/>
              </a:solidFill>
              <a:latin typeface="Open Sans"/>
              <a:ea typeface="Open Sans"/>
              <a:cs typeface="Open Sans"/>
              <a:sym typeface="Open Sans"/>
            </a:endParaRPr>
          </a:p>
          <a:p>
            <a:pPr indent="0" lvl="0" marL="914400" rtl="0" algn="l">
              <a:lnSpc>
                <a:spcPct val="115000"/>
              </a:lnSpc>
              <a:spcBef>
                <a:spcPts val="1600"/>
              </a:spcBef>
              <a:spcAft>
                <a:spcPts val="0"/>
              </a:spcAft>
              <a:buNone/>
            </a:pPr>
            <a:r>
              <a:rPr lang="en" sz="1100">
                <a:solidFill>
                  <a:schemeClr val="dk1"/>
                </a:solidFill>
                <a:latin typeface="Open Sans"/>
                <a:ea typeface="Open Sans"/>
                <a:cs typeface="Open Sans"/>
                <a:sym typeface="Open Sans"/>
              </a:rPr>
              <a:t>As a user, I want to be able to explore recipes and pick a recipe to begin cooking right away</a:t>
            </a:r>
            <a:endParaRPr>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1200">
              <a:solidFill>
                <a:schemeClr val="dk1"/>
              </a:solidFill>
            </a:endParaRPr>
          </a:p>
          <a:p>
            <a:pPr indent="0" lvl="0" marL="0" rtl="0" algn="l">
              <a:spcBef>
                <a:spcPts val="0"/>
              </a:spcBef>
              <a:spcAft>
                <a:spcPts val="0"/>
              </a:spcAft>
              <a:buNone/>
            </a:pPr>
            <a:r>
              <a:t/>
            </a:r>
            <a:endParaRPr>
              <a:latin typeface="Open Sans"/>
              <a:ea typeface="Open Sans"/>
              <a:cs typeface="Open Sans"/>
              <a:sym typeface="Open Sans"/>
            </a:endParaRPr>
          </a:p>
        </p:txBody>
      </p:sp>
      <p:sp>
        <p:nvSpPr>
          <p:cNvPr id="81" name="Google Shape;81;p15"/>
          <p:cNvSpPr txBox="1"/>
          <p:nvPr/>
        </p:nvSpPr>
        <p:spPr>
          <a:xfrm>
            <a:off x="5988425" y="779925"/>
            <a:ext cx="5163600" cy="60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Open Sans"/>
              <a:ea typeface="Open Sans"/>
              <a:cs typeface="Open Sans"/>
              <a:sym typeface="Open San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 name="Shape 85"/>
        <p:cNvGrpSpPr/>
        <p:nvPr/>
      </p:nvGrpSpPr>
      <p:grpSpPr>
        <a:xfrm>
          <a:off x="0" y="0"/>
          <a:ext cx="0" cy="0"/>
          <a:chOff x="0" y="0"/>
          <a:chExt cx="0" cy="0"/>
        </a:xfrm>
      </p:grpSpPr>
      <p:sp>
        <p:nvSpPr>
          <p:cNvPr id="86" name="Google Shape;86;p16"/>
          <p:cNvSpPr txBox="1"/>
          <p:nvPr>
            <p:ph type="title"/>
          </p:nvPr>
        </p:nvSpPr>
        <p:spPr>
          <a:xfrm>
            <a:off x="311700" y="100950"/>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User Stories in the final product</a:t>
            </a:r>
            <a:endParaRPr/>
          </a:p>
        </p:txBody>
      </p:sp>
      <p:sp>
        <p:nvSpPr>
          <p:cNvPr id="87" name="Google Shape;87;p16"/>
          <p:cNvSpPr txBox="1"/>
          <p:nvPr>
            <p:ph idx="1" type="body"/>
          </p:nvPr>
        </p:nvSpPr>
        <p:spPr>
          <a:xfrm>
            <a:off x="311700" y="858975"/>
            <a:ext cx="8520600" cy="34710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en" sz="1100"/>
              <a:t>As a user, I want to be able to sign up for an account to utilize the application</a:t>
            </a:r>
            <a:endParaRPr sz="1100"/>
          </a:p>
          <a:p>
            <a:pPr indent="-304800" lvl="0" marL="457200" rtl="0" algn="l">
              <a:spcBef>
                <a:spcPts val="0"/>
              </a:spcBef>
              <a:spcAft>
                <a:spcPts val="0"/>
              </a:spcAft>
              <a:buSzPts val="1200"/>
              <a:buChar char="●"/>
            </a:pPr>
            <a:r>
              <a:rPr lang="en" sz="1100"/>
              <a:t>As a user, I want to be able to login into the system to use features of the application</a:t>
            </a:r>
            <a:endParaRPr sz="1100"/>
          </a:p>
          <a:p>
            <a:pPr indent="-298450" lvl="0" marL="457200" rtl="0" algn="l">
              <a:spcBef>
                <a:spcPts val="0"/>
              </a:spcBef>
              <a:spcAft>
                <a:spcPts val="0"/>
              </a:spcAft>
              <a:buSzPts val="1100"/>
              <a:buChar char="●"/>
            </a:pPr>
            <a:r>
              <a:rPr lang="en" sz="1100"/>
              <a:t>As a user, I want to be able to explore recipes and pick a recipe to begin cooking right away</a:t>
            </a:r>
            <a:endParaRPr sz="1100"/>
          </a:p>
          <a:p>
            <a:pPr indent="-304800" lvl="0" marL="457200" rtl="0" algn="l">
              <a:spcBef>
                <a:spcPts val="0"/>
              </a:spcBef>
              <a:spcAft>
                <a:spcPts val="0"/>
              </a:spcAft>
              <a:buSzPts val="1200"/>
              <a:buChar char="●"/>
            </a:pPr>
            <a:r>
              <a:rPr lang="en" sz="1100"/>
              <a:t>As a user, I want to see pictures for the recipe in order to help me decide which recipe to make at a glance</a:t>
            </a:r>
            <a:endParaRPr sz="1100"/>
          </a:p>
          <a:p>
            <a:pPr indent="-298450" lvl="0" marL="457200" rtl="0" algn="l">
              <a:spcBef>
                <a:spcPts val="0"/>
              </a:spcBef>
              <a:spcAft>
                <a:spcPts val="0"/>
              </a:spcAft>
              <a:buSzPts val="1100"/>
              <a:buChar char="●"/>
            </a:pPr>
            <a:r>
              <a:rPr lang="en" sz="1100"/>
              <a:t>As a user, I want a friendly and visually appealing UI in order to have a nice cooking experience</a:t>
            </a:r>
            <a:endParaRPr sz="1100"/>
          </a:p>
          <a:p>
            <a:pPr indent="-298450" lvl="0" marL="457200" rtl="0" algn="l">
              <a:spcBef>
                <a:spcPts val="0"/>
              </a:spcBef>
              <a:spcAft>
                <a:spcPts val="0"/>
              </a:spcAft>
              <a:buSzPts val="1100"/>
              <a:buChar char="●"/>
            </a:pPr>
            <a:r>
              <a:rPr lang="en" sz="1100"/>
              <a:t>As a user, I would like no distractions or pop-ups that get in the way of my recipe instructions so that I can have a smooth cooking experience</a:t>
            </a:r>
            <a:endParaRPr sz="1100"/>
          </a:p>
          <a:p>
            <a:pPr indent="0" lvl="0" marL="457200" rtl="0" algn="l">
              <a:spcBef>
                <a:spcPts val="0"/>
              </a:spcBef>
              <a:spcAft>
                <a:spcPts val="0"/>
              </a:spcAft>
              <a:buNone/>
            </a:pPr>
            <a:r>
              <a:t/>
            </a:r>
            <a:endParaRPr sz="1100">
              <a:latin typeface="Times New Roman"/>
              <a:ea typeface="Times New Roman"/>
              <a:cs typeface="Times New Roman"/>
              <a:sym typeface="Times New Roman"/>
            </a:endParaRPr>
          </a:p>
          <a:p>
            <a:pPr indent="0" lvl="0" marL="0" rtl="0" algn="l">
              <a:spcBef>
                <a:spcPts val="0"/>
              </a:spcBef>
              <a:spcAft>
                <a:spcPts val="0"/>
              </a:spcAft>
              <a:buNone/>
            </a:pPr>
            <a:r>
              <a:rPr b="1" lang="en" sz="2200">
                <a:latin typeface="Economica"/>
                <a:ea typeface="Economica"/>
                <a:cs typeface="Economica"/>
                <a:sym typeface="Economica"/>
              </a:rPr>
              <a:t>Final Epics:</a:t>
            </a:r>
            <a:endParaRPr b="1" sz="2200">
              <a:latin typeface="Economica"/>
              <a:ea typeface="Economica"/>
              <a:cs typeface="Economica"/>
              <a:sym typeface="Economica"/>
            </a:endParaRPr>
          </a:p>
          <a:p>
            <a:pPr indent="-304800" lvl="0" marL="457200" rtl="0" algn="l">
              <a:spcBef>
                <a:spcPts val="1600"/>
              </a:spcBef>
              <a:spcAft>
                <a:spcPts val="0"/>
              </a:spcAft>
              <a:buSzPts val="1200"/>
              <a:buAutoNum type="arabicPeriod"/>
            </a:pPr>
            <a:r>
              <a:rPr lang="en" sz="1200"/>
              <a:t>Account Creation</a:t>
            </a:r>
            <a:endParaRPr sz="1200"/>
          </a:p>
          <a:p>
            <a:pPr indent="-304800" lvl="0" marL="457200" rtl="0" algn="l">
              <a:spcBef>
                <a:spcPts val="0"/>
              </a:spcBef>
              <a:spcAft>
                <a:spcPts val="0"/>
              </a:spcAft>
              <a:buSzPts val="1200"/>
              <a:buAutoNum type="arabicPeriod"/>
            </a:pPr>
            <a:r>
              <a:rPr lang="en" sz="1200"/>
              <a:t>Recipe Search</a:t>
            </a:r>
            <a:endParaRPr sz="1200"/>
          </a:p>
          <a:p>
            <a:pPr indent="-304800" lvl="0" marL="457200" rtl="0" algn="l">
              <a:spcBef>
                <a:spcPts val="0"/>
              </a:spcBef>
              <a:spcAft>
                <a:spcPts val="0"/>
              </a:spcAft>
              <a:buSzPts val="1200"/>
              <a:buAutoNum type="arabicPeriod"/>
            </a:pPr>
            <a:r>
              <a:rPr lang="en" sz="1200"/>
              <a:t>Display Recipe instructions and ingredients</a:t>
            </a:r>
            <a:endParaRPr sz="1200"/>
          </a:p>
          <a:p>
            <a:pPr indent="0" lvl="0" marL="457200" rtl="0" algn="l">
              <a:spcBef>
                <a:spcPts val="1600"/>
              </a:spcBef>
              <a:spcAft>
                <a:spcPts val="0"/>
              </a:spcAft>
              <a:buNone/>
            </a:pPr>
            <a:r>
              <a:t/>
            </a:r>
            <a:endParaRPr sz="1200"/>
          </a:p>
          <a:p>
            <a:pPr indent="0" lvl="0" marL="0" rtl="0" algn="l">
              <a:spcBef>
                <a:spcPts val="1600"/>
              </a:spcBef>
              <a:spcAft>
                <a:spcPts val="1600"/>
              </a:spcAft>
              <a:buNone/>
            </a:pPr>
            <a:r>
              <a:t/>
            </a:r>
            <a:endParaRPr/>
          </a:p>
        </p:txBody>
      </p:sp>
      <p:pic>
        <p:nvPicPr>
          <p:cNvPr id="88" name="Google Shape;88;p16"/>
          <p:cNvPicPr preferRelativeResize="0"/>
          <p:nvPr/>
        </p:nvPicPr>
        <p:blipFill>
          <a:blip r:embed="rId3">
            <a:alphaModFix amt="25000"/>
          </a:blip>
          <a:stretch>
            <a:fillRect/>
          </a:stretch>
        </p:blipFill>
        <p:spPr>
          <a:xfrm>
            <a:off x="2000250" y="0"/>
            <a:ext cx="5143500" cy="51435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 name="Shape 92"/>
        <p:cNvGrpSpPr/>
        <p:nvPr/>
      </p:nvGrpSpPr>
      <p:grpSpPr>
        <a:xfrm>
          <a:off x="0" y="0"/>
          <a:ext cx="0" cy="0"/>
          <a:chOff x="0" y="0"/>
          <a:chExt cx="0" cy="0"/>
        </a:xfrm>
      </p:grpSpPr>
      <p:sp>
        <p:nvSpPr>
          <p:cNvPr id="93" name="Google Shape;93;p17"/>
          <p:cNvSpPr txBox="1"/>
          <p:nvPr>
            <p:ph type="title"/>
          </p:nvPr>
        </p:nvSpPr>
        <p:spPr>
          <a:xfrm>
            <a:off x="311700" y="100950"/>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Test Plan</a:t>
            </a:r>
            <a:endParaRPr/>
          </a:p>
        </p:txBody>
      </p:sp>
      <p:sp>
        <p:nvSpPr>
          <p:cNvPr id="94" name="Google Shape;94;p17"/>
          <p:cNvSpPr txBox="1"/>
          <p:nvPr>
            <p:ph idx="1" type="body"/>
          </p:nvPr>
        </p:nvSpPr>
        <p:spPr>
          <a:xfrm>
            <a:off x="311700" y="858975"/>
            <a:ext cx="8520600" cy="3856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Level of testing: both white box/black box testing</a:t>
            </a:r>
            <a:endParaRPr sz="1200"/>
          </a:p>
          <a:p>
            <a:pPr indent="0" lvl="0" marL="0" rtl="0" algn="l">
              <a:spcBef>
                <a:spcPts val="1600"/>
              </a:spcBef>
              <a:spcAft>
                <a:spcPts val="0"/>
              </a:spcAft>
              <a:buNone/>
            </a:pPr>
            <a:r>
              <a:rPr lang="en" sz="1200"/>
              <a:t>Test Cases Generation Process:</a:t>
            </a:r>
            <a:endParaRPr sz="1200"/>
          </a:p>
          <a:p>
            <a:pPr indent="-304800" lvl="0" marL="457200" rtl="0" algn="l">
              <a:spcBef>
                <a:spcPts val="1600"/>
              </a:spcBef>
              <a:spcAft>
                <a:spcPts val="0"/>
              </a:spcAft>
              <a:buSzPts val="1200"/>
              <a:buAutoNum type="arabicParenR"/>
            </a:pPr>
            <a:r>
              <a:rPr lang="en" sz="1200"/>
              <a:t>Research of components needed to satisfy each user story</a:t>
            </a:r>
            <a:endParaRPr sz="1200"/>
          </a:p>
          <a:p>
            <a:pPr indent="-304800" lvl="0" marL="457200" rtl="0" algn="l">
              <a:spcBef>
                <a:spcPts val="0"/>
              </a:spcBef>
              <a:spcAft>
                <a:spcPts val="0"/>
              </a:spcAft>
              <a:buSzPts val="1200"/>
              <a:buAutoNum type="arabicParenR"/>
            </a:pPr>
            <a:r>
              <a:rPr lang="en" sz="1200"/>
              <a:t>Creation of components</a:t>
            </a:r>
            <a:endParaRPr sz="1200"/>
          </a:p>
          <a:p>
            <a:pPr indent="-304800" lvl="0" marL="457200" rtl="0" algn="l">
              <a:spcBef>
                <a:spcPts val="0"/>
              </a:spcBef>
              <a:spcAft>
                <a:spcPts val="0"/>
              </a:spcAft>
              <a:buSzPts val="1200"/>
              <a:buAutoNum type="arabicParenR"/>
            </a:pPr>
            <a:r>
              <a:rPr lang="en" sz="1200"/>
              <a:t>Component testing begins within localhost</a:t>
            </a:r>
            <a:endParaRPr sz="1200"/>
          </a:p>
          <a:p>
            <a:pPr indent="-304800" lvl="0" marL="457200" rtl="0" algn="l">
              <a:spcBef>
                <a:spcPts val="0"/>
              </a:spcBef>
              <a:spcAft>
                <a:spcPts val="0"/>
              </a:spcAft>
              <a:buSzPts val="1200"/>
              <a:buAutoNum type="arabicParenR"/>
            </a:pPr>
            <a:r>
              <a:rPr lang="en" sz="1200"/>
              <a:t>Resolve any bugs that occur during testing</a:t>
            </a:r>
            <a:endParaRPr sz="1200"/>
          </a:p>
          <a:p>
            <a:pPr indent="-304800" lvl="1" marL="914400" rtl="0" algn="l">
              <a:spcBef>
                <a:spcPts val="0"/>
              </a:spcBef>
              <a:spcAft>
                <a:spcPts val="0"/>
              </a:spcAft>
              <a:buSzPts val="1200"/>
              <a:buAutoNum type="alphaLcParenR"/>
            </a:pPr>
            <a:r>
              <a:rPr lang="en" sz="1200"/>
              <a:t>If bug cannot be resolved, rework component</a:t>
            </a:r>
            <a:endParaRPr sz="1200"/>
          </a:p>
          <a:p>
            <a:pPr indent="-304800" lvl="0" marL="457200" rtl="0" algn="l">
              <a:spcBef>
                <a:spcPts val="0"/>
              </a:spcBef>
              <a:spcAft>
                <a:spcPts val="0"/>
              </a:spcAft>
              <a:buSzPts val="1200"/>
              <a:buAutoNum type="arabicParenR"/>
            </a:pPr>
            <a:r>
              <a:rPr lang="en" sz="1200"/>
              <a:t>Once testing is done, component deployment</a:t>
            </a:r>
            <a:endParaRPr sz="1200"/>
          </a:p>
          <a:p>
            <a:pPr indent="0" lvl="0" marL="0" rtl="0" algn="l">
              <a:spcBef>
                <a:spcPts val="1600"/>
              </a:spcBef>
              <a:spcAft>
                <a:spcPts val="0"/>
              </a:spcAft>
              <a:buNone/>
            </a:pPr>
            <a:r>
              <a:rPr lang="en" sz="1200"/>
              <a:t>Version Control: GitHub</a:t>
            </a:r>
            <a:endParaRPr sz="1200"/>
          </a:p>
          <a:p>
            <a:pPr indent="0" lvl="0" marL="0" rtl="0" algn="l">
              <a:spcBef>
                <a:spcPts val="1600"/>
              </a:spcBef>
              <a:spcAft>
                <a:spcPts val="0"/>
              </a:spcAft>
              <a:buNone/>
            </a:pPr>
            <a:r>
              <a:rPr lang="en" sz="1200"/>
              <a:t>Hosting: Firebase</a:t>
            </a:r>
            <a:endParaRPr sz="1200"/>
          </a:p>
          <a:p>
            <a:pPr indent="0" lvl="0" marL="0" rtl="0" algn="l">
              <a:spcBef>
                <a:spcPts val="1600"/>
              </a:spcBef>
              <a:spcAft>
                <a:spcPts val="0"/>
              </a:spcAft>
              <a:buNone/>
            </a:pPr>
            <a:r>
              <a:rPr b="1" lang="en" sz="1200"/>
              <a:t>We believe that we have tested everything to the best of our abilities. This is because our scope is limited to us 5 within the group. Feedback from the users/stakeholders play the most important part in delivering a functional application in terms of feedback. </a:t>
            </a:r>
            <a:endParaRPr b="1" sz="1200"/>
          </a:p>
          <a:p>
            <a:pPr indent="0" lvl="0" marL="0" rtl="0" algn="l">
              <a:spcBef>
                <a:spcPts val="1600"/>
              </a:spcBef>
              <a:spcAft>
                <a:spcPts val="0"/>
              </a:spcAft>
              <a:buNone/>
            </a:pPr>
            <a:r>
              <a:t/>
            </a:r>
            <a:endParaRPr sz="1200"/>
          </a:p>
          <a:p>
            <a:pPr indent="0" lvl="0" marL="0" rtl="0" algn="l">
              <a:spcBef>
                <a:spcPts val="1600"/>
              </a:spcBef>
              <a:spcAft>
                <a:spcPts val="1600"/>
              </a:spcAft>
              <a:buNone/>
            </a:pPr>
            <a:r>
              <a:t/>
            </a:r>
            <a:endParaRPr/>
          </a:p>
        </p:txBody>
      </p:sp>
      <p:pic>
        <p:nvPicPr>
          <p:cNvPr id="95" name="Google Shape;95;p17"/>
          <p:cNvPicPr preferRelativeResize="0"/>
          <p:nvPr/>
        </p:nvPicPr>
        <p:blipFill>
          <a:blip r:embed="rId3">
            <a:alphaModFix amt="25000"/>
          </a:blip>
          <a:stretch>
            <a:fillRect/>
          </a:stretch>
        </p:blipFill>
        <p:spPr>
          <a:xfrm>
            <a:off x="2000250" y="0"/>
            <a:ext cx="5143500" cy="5143500"/>
          </a:xfrm>
          <a:prstGeom prst="rect">
            <a:avLst/>
          </a:prstGeom>
          <a:noFill/>
          <a:ln>
            <a:noFill/>
          </a:ln>
        </p:spPr>
      </p:pic>
      <p:sp>
        <p:nvSpPr>
          <p:cNvPr id="96" name="Google Shape;96;p17"/>
          <p:cNvSpPr txBox="1"/>
          <p:nvPr/>
        </p:nvSpPr>
        <p:spPr>
          <a:xfrm>
            <a:off x="5988425" y="779925"/>
            <a:ext cx="5163600" cy="60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Open Sans"/>
              <a:ea typeface="Open Sans"/>
              <a:cs typeface="Open Sans"/>
              <a:sym typeface="Open San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0" name="Shape 100"/>
        <p:cNvGrpSpPr/>
        <p:nvPr/>
      </p:nvGrpSpPr>
      <p:grpSpPr>
        <a:xfrm>
          <a:off x="0" y="0"/>
          <a:ext cx="0" cy="0"/>
          <a:chOff x="0" y="0"/>
          <a:chExt cx="0" cy="0"/>
        </a:xfrm>
      </p:grpSpPr>
      <p:sp>
        <p:nvSpPr>
          <p:cNvPr id="101" name="Google Shape;101;p18"/>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Client-Side Architecture</a:t>
            </a:r>
            <a:endParaRPr/>
          </a:p>
        </p:txBody>
      </p:sp>
      <p:pic>
        <p:nvPicPr>
          <p:cNvPr id="102" name="Google Shape;102;p18"/>
          <p:cNvPicPr preferRelativeResize="0"/>
          <p:nvPr/>
        </p:nvPicPr>
        <p:blipFill>
          <a:blip r:embed="rId3">
            <a:alphaModFix/>
          </a:blip>
          <a:stretch>
            <a:fillRect/>
          </a:stretch>
        </p:blipFill>
        <p:spPr>
          <a:xfrm>
            <a:off x="1780550" y="1147225"/>
            <a:ext cx="5064283" cy="3691475"/>
          </a:xfrm>
          <a:prstGeom prst="rect">
            <a:avLst/>
          </a:prstGeom>
          <a:noFill/>
          <a:ln>
            <a:noFill/>
          </a:ln>
        </p:spPr>
      </p:pic>
      <p:sp>
        <p:nvSpPr>
          <p:cNvPr id="103" name="Google Shape;103;p18"/>
          <p:cNvSpPr txBox="1"/>
          <p:nvPr/>
        </p:nvSpPr>
        <p:spPr>
          <a:xfrm>
            <a:off x="4958625" y="4021925"/>
            <a:ext cx="1137900" cy="629400"/>
          </a:xfrm>
          <a:prstGeom prst="rect">
            <a:avLst/>
          </a:prstGeom>
          <a:solidFill>
            <a:srgbClr val="FFFF00"/>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latin typeface="Open Sans"/>
                <a:ea typeface="Open Sans"/>
                <a:cs typeface="Open Sans"/>
                <a:sym typeface="Open Sans"/>
              </a:rPr>
              <a:t>Spoonacular</a:t>
            </a:r>
            <a:endParaRPr sz="800">
              <a:latin typeface="Open Sans"/>
              <a:ea typeface="Open Sans"/>
              <a:cs typeface="Open Sans"/>
              <a:sym typeface="Open Sans"/>
            </a:endParaRPr>
          </a:p>
          <a:p>
            <a:pPr indent="0" lvl="0" marL="0" rtl="0" algn="l">
              <a:spcBef>
                <a:spcPts val="0"/>
              </a:spcBef>
              <a:spcAft>
                <a:spcPts val="0"/>
              </a:spcAft>
              <a:buNone/>
            </a:pPr>
            <a:r>
              <a:rPr lang="en" sz="800">
                <a:latin typeface="Open Sans"/>
                <a:ea typeface="Open Sans"/>
                <a:cs typeface="Open Sans"/>
                <a:sym typeface="Open Sans"/>
              </a:rPr>
              <a:t>Database </a:t>
            </a:r>
            <a:endParaRPr sz="800">
              <a:latin typeface="Open Sans"/>
              <a:ea typeface="Open Sans"/>
              <a:cs typeface="Open Sans"/>
              <a:sym typeface="Open Sans"/>
            </a:endParaRPr>
          </a:p>
        </p:txBody>
      </p:sp>
      <p:pic>
        <p:nvPicPr>
          <p:cNvPr id="104" name="Google Shape;104;p18"/>
          <p:cNvPicPr preferRelativeResize="0"/>
          <p:nvPr/>
        </p:nvPicPr>
        <p:blipFill>
          <a:blip r:embed="rId4">
            <a:alphaModFix/>
          </a:blip>
          <a:stretch>
            <a:fillRect/>
          </a:stretch>
        </p:blipFill>
        <p:spPr>
          <a:xfrm>
            <a:off x="1746274" y="1122250"/>
            <a:ext cx="5132825" cy="37414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 name="Shape 108"/>
        <p:cNvGrpSpPr/>
        <p:nvPr/>
      </p:nvGrpSpPr>
      <p:grpSpPr>
        <a:xfrm>
          <a:off x="0" y="0"/>
          <a:ext cx="0" cy="0"/>
          <a:chOff x="0" y="0"/>
          <a:chExt cx="0" cy="0"/>
        </a:xfrm>
      </p:grpSpPr>
      <p:sp>
        <p:nvSpPr>
          <p:cNvPr id="109" name="Google Shape;109;p19"/>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Architecture </a:t>
            </a:r>
            <a:endParaRPr/>
          </a:p>
        </p:txBody>
      </p:sp>
      <p:sp>
        <p:nvSpPr>
          <p:cNvPr id="110" name="Google Shape;110;p19"/>
          <p:cNvSpPr txBox="1"/>
          <p:nvPr>
            <p:ph idx="1" type="body"/>
          </p:nvPr>
        </p:nvSpPr>
        <p:spPr>
          <a:xfrm>
            <a:off x="311700" y="1225225"/>
            <a:ext cx="2070900" cy="33540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sz="1400"/>
              <a:t>React.js used for front-end</a:t>
            </a:r>
            <a:endParaRPr sz="1400"/>
          </a:p>
          <a:p>
            <a:pPr indent="-317500" lvl="0" marL="457200" rtl="0" algn="l">
              <a:spcBef>
                <a:spcPts val="0"/>
              </a:spcBef>
              <a:spcAft>
                <a:spcPts val="0"/>
              </a:spcAft>
              <a:buSzPts val="1400"/>
              <a:buChar char="●"/>
            </a:pPr>
            <a:r>
              <a:rPr b="1" lang="en" sz="1400"/>
              <a:t>1 API - Spoonacular API (3rd Party)</a:t>
            </a:r>
            <a:endParaRPr b="1" sz="1400"/>
          </a:p>
          <a:p>
            <a:pPr indent="0" lvl="0" marL="0" rtl="0" algn="l">
              <a:spcBef>
                <a:spcPts val="1600"/>
              </a:spcBef>
              <a:spcAft>
                <a:spcPts val="0"/>
              </a:spcAft>
              <a:buNone/>
            </a:pPr>
            <a:r>
              <a:rPr lang="en" sz="1400"/>
              <a:t>User Platforms: </a:t>
            </a:r>
            <a:endParaRPr sz="1400"/>
          </a:p>
          <a:p>
            <a:pPr indent="-317500" lvl="0" marL="457200" rtl="0" algn="l">
              <a:spcBef>
                <a:spcPts val="1600"/>
              </a:spcBef>
              <a:spcAft>
                <a:spcPts val="0"/>
              </a:spcAft>
              <a:buSzPts val="1400"/>
              <a:buAutoNum type="arabicPeriod"/>
            </a:pPr>
            <a:r>
              <a:rPr lang="en" sz="1400"/>
              <a:t>Chrome Extension</a:t>
            </a:r>
            <a:endParaRPr sz="1400"/>
          </a:p>
          <a:p>
            <a:pPr indent="-317500" lvl="0" marL="457200" rtl="0" algn="l">
              <a:spcBef>
                <a:spcPts val="0"/>
              </a:spcBef>
              <a:spcAft>
                <a:spcPts val="0"/>
              </a:spcAft>
              <a:buSzPts val="1400"/>
              <a:buAutoNum type="arabicPeriod"/>
            </a:pPr>
            <a:r>
              <a:rPr lang="en" sz="1400"/>
              <a:t>Web application</a:t>
            </a:r>
            <a:br>
              <a:rPr lang="en" sz="1400"/>
            </a:br>
            <a:endParaRPr sz="1400"/>
          </a:p>
          <a:p>
            <a:pPr indent="0" lvl="0" marL="0" rtl="0" algn="l">
              <a:spcBef>
                <a:spcPts val="1600"/>
              </a:spcBef>
              <a:spcAft>
                <a:spcPts val="1600"/>
              </a:spcAft>
              <a:buNone/>
            </a:pPr>
            <a:r>
              <a:rPr lang="en" sz="1400"/>
              <a:t>ODM Library: Firebase</a:t>
            </a:r>
            <a:br>
              <a:rPr lang="en" sz="1400"/>
            </a:br>
            <a:r>
              <a:rPr lang="en" sz="1400"/>
              <a:t>Firestore</a:t>
            </a:r>
            <a:endParaRPr sz="1400"/>
          </a:p>
        </p:txBody>
      </p:sp>
      <p:pic>
        <p:nvPicPr>
          <p:cNvPr id="111" name="Google Shape;111;p19"/>
          <p:cNvPicPr preferRelativeResize="0"/>
          <p:nvPr/>
        </p:nvPicPr>
        <p:blipFill>
          <a:blip r:embed="rId3">
            <a:alphaModFix/>
          </a:blip>
          <a:stretch>
            <a:fillRect/>
          </a:stretch>
        </p:blipFill>
        <p:spPr>
          <a:xfrm>
            <a:off x="2438400" y="0"/>
            <a:ext cx="6522301" cy="5027600"/>
          </a:xfrm>
          <a:prstGeom prst="rect">
            <a:avLst/>
          </a:prstGeom>
          <a:noFill/>
          <a:ln>
            <a:noFill/>
          </a:ln>
        </p:spPr>
      </p:pic>
      <p:pic>
        <p:nvPicPr>
          <p:cNvPr id="112" name="Google Shape;112;p19"/>
          <p:cNvPicPr preferRelativeResize="0"/>
          <p:nvPr/>
        </p:nvPicPr>
        <p:blipFill>
          <a:blip r:embed="rId4">
            <a:alphaModFix amt="25000"/>
          </a:blip>
          <a:stretch>
            <a:fillRect/>
          </a:stretch>
        </p:blipFill>
        <p:spPr>
          <a:xfrm>
            <a:off x="2000250" y="0"/>
            <a:ext cx="5143500" cy="5143500"/>
          </a:xfrm>
          <a:prstGeom prst="rect">
            <a:avLst/>
          </a:prstGeom>
          <a:noFill/>
          <a:ln>
            <a:noFill/>
          </a:ln>
        </p:spPr>
      </p:pic>
      <p:sp>
        <p:nvSpPr>
          <p:cNvPr id="113" name="Google Shape;113;p19"/>
          <p:cNvSpPr/>
          <p:nvPr/>
        </p:nvSpPr>
        <p:spPr>
          <a:xfrm>
            <a:off x="7918775" y="2183200"/>
            <a:ext cx="799200" cy="325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4" name="Google Shape;114;p19"/>
          <p:cNvPicPr preferRelativeResize="0"/>
          <p:nvPr/>
        </p:nvPicPr>
        <p:blipFill>
          <a:blip r:embed="rId5">
            <a:alphaModFix/>
          </a:blip>
          <a:stretch>
            <a:fillRect/>
          </a:stretch>
        </p:blipFill>
        <p:spPr>
          <a:xfrm>
            <a:off x="2588525" y="3905775"/>
            <a:ext cx="799200" cy="799200"/>
          </a:xfrm>
          <a:prstGeom prst="rect">
            <a:avLst/>
          </a:prstGeom>
          <a:noFill/>
          <a:ln>
            <a:noFill/>
          </a:ln>
        </p:spPr>
      </p:pic>
      <p:pic>
        <p:nvPicPr>
          <p:cNvPr id="115" name="Google Shape;115;p19"/>
          <p:cNvPicPr preferRelativeResize="0"/>
          <p:nvPr/>
        </p:nvPicPr>
        <p:blipFill>
          <a:blip r:embed="rId6">
            <a:alphaModFix/>
          </a:blip>
          <a:stretch>
            <a:fillRect/>
          </a:stretch>
        </p:blipFill>
        <p:spPr>
          <a:xfrm>
            <a:off x="4357475" y="485838"/>
            <a:ext cx="694300" cy="491475"/>
          </a:xfrm>
          <a:prstGeom prst="rect">
            <a:avLst/>
          </a:prstGeom>
          <a:noFill/>
          <a:ln>
            <a:noFill/>
          </a:ln>
        </p:spPr>
      </p:pic>
      <p:sp>
        <p:nvSpPr>
          <p:cNvPr id="116" name="Google Shape;116;p19"/>
          <p:cNvSpPr txBox="1"/>
          <p:nvPr/>
        </p:nvSpPr>
        <p:spPr>
          <a:xfrm>
            <a:off x="2184525" y="3905775"/>
            <a:ext cx="7339200" cy="85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u="sng">
                <a:latin typeface="Open Sans"/>
                <a:ea typeface="Open Sans"/>
                <a:cs typeface="Open Sans"/>
                <a:sym typeface="Open Sans"/>
              </a:rPr>
              <a:t>ODM</a:t>
            </a:r>
            <a:endParaRPr b="1" u="sng">
              <a:latin typeface="Open Sans"/>
              <a:ea typeface="Open Sans"/>
              <a:cs typeface="Open Sans"/>
              <a:sym typeface="Open Sans"/>
            </a:endParaRPr>
          </a:p>
        </p:txBody>
      </p:sp>
      <p:sp>
        <p:nvSpPr>
          <p:cNvPr id="117" name="Google Shape;117;p19"/>
          <p:cNvSpPr txBox="1"/>
          <p:nvPr/>
        </p:nvSpPr>
        <p:spPr>
          <a:xfrm>
            <a:off x="7412700" y="4498550"/>
            <a:ext cx="1014000" cy="4914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Open Sans"/>
                <a:ea typeface="Open Sans"/>
                <a:cs typeface="Open Sans"/>
                <a:sym typeface="Open Sans"/>
              </a:rPr>
              <a:t>Spoonacular API</a:t>
            </a:r>
            <a:endParaRPr sz="1000">
              <a:latin typeface="Open Sans"/>
              <a:ea typeface="Open Sans"/>
              <a:cs typeface="Open Sans"/>
              <a:sym typeface="Open Sans"/>
            </a:endParaRPr>
          </a:p>
        </p:txBody>
      </p:sp>
      <p:sp>
        <p:nvSpPr>
          <p:cNvPr id="118" name="Google Shape;118;p19"/>
          <p:cNvSpPr txBox="1"/>
          <p:nvPr/>
        </p:nvSpPr>
        <p:spPr>
          <a:xfrm>
            <a:off x="8288250" y="4704975"/>
            <a:ext cx="739200" cy="3255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000">
              <a:latin typeface="Open Sans"/>
              <a:ea typeface="Open Sans"/>
              <a:cs typeface="Open Sans"/>
              <a:sym typeface="Open San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2" name="Shape 122"/>
        <p:cNvGrpSpPr/>
        <p:nvPr/>
      </p:nvGrpSpPr>
      <p:grpSpPr>
        <a:xfrm>
          <a:off x="0" y="0"/>
          <a:ext cx="0" cy="0"/>
          <a:chOff x="0" y="0"/>
          <a:chExt cx="0" cy="0"/>
        </a:xfrm>
      </p:grpSpPr>
      <p:sp>
        <p:nvSpPr>
          <p:cNvPr id="123" name="Google Shape;123;p20"/>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Recommendation Model - Content Based</a:t>
            </a:r>
            <a:endParaRPr/>
          </a:p>
        </p:txBody>
      </p:sp>
      <p:pic>
        <p:nvPicPr>
          <p:cNvPr id="124" name="Google Shape;124;p20"/>
          <p:cNvPicPr preferRelativeResize="0"/>
          <p:nvPr/>
        </p:nvPicPr>
        <p:blipFill>
          <a:blip r:embed="rId3">
            <a:alphaModFix/>
          </a:blip>
          <a:stretch>
            <a:fillRect/>
          </a:stretch>
        </p:blipFill>
        <p:spPr>
          <a:xfrm>
            <a:off x="958300" y="1147225"/>
            <a:ext cx="7227409" cy="369147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8" name="Shape 128"/>
        <p:cNvGrpSpPr/>
        <p:nvPr/>
      </p:nvGrpSpPr>
      <p:grpSpPr>
        <a:xfrm>
          <a:off x="0" y="0"/>
          <a:ext cx="0" cy="0"/>
          <a:chOff x="0" y="0"/>
          <a:chExt cx="0" cy="0"/>
        </a:xfrm>
      </p:grpSpPr>
      <p:sp>
        <p:nvSpPr>
          <p:cNvPr id="129" name="Google Shape;129;p21"/>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Content Based: Methods to find similarity</a:t>
            </a:r>
            <a:endParaRPr/>
          </a:p>
        </p:txBody>
      </p:sp>
      <p:sp>
        <p:nvSpPr>
          <p:cNvPr id="130" name="Google Shape;130;p21"/>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Cosine Similarity:</a:t>
            </a:r>
            <a:endParaRPr/>
          </a:p>
          <a:p>
            <a:pPr indent="-317500" lvl="1" marL="914400" rtl="0" algn="l">
              <a:spcBef>
                <a:spcPts val="0"/>
              </a:spcBef>
              <a:spcAft>
                <a:spcPts val="0"/>
              </a:spcAft>
              <a:buSzPts val="1400"/>
              <a:buChar char="○"/>
            </a:pPr>
            <a:r>
              <a:rPr lang="en"/>
              <a:t>To compute similarity between the user and item, we simply take the cosine similarity between the user vector and the item vector. This gives us user-item similarity. To recommend items that are most similar to the items the user has bought, we compute cosine similarity between the articles the user has read and other articles. The ones that are most similar are recommended. Thus this is item-item similarity.</a:t>
            </a:r>
            <a:endParaRPr/>
          </a:p>
        </p:txBody>
      </p:sp>
      <p:pic>
        <p:nvPicPr>
          <p:cNvPr id="131" name="Google Shape;131;p21"/>
          <p:cNvPicPr preferRelativeResize="0"/>
          <p:nvPr/>
        </p:nvPicPr>
        <p:blipFill>
          <a:blip r:embed="rId3">
            <a:alphaModFix/>
          </a:blip>
          <a:stretch>
            <a:fillRect/>
          </a:stretch>
        </p:blipFill>
        <p:spPr>
          <a:xfrm>
            <a:off x="1371600" y="3074275"/>
            <a:ext cx="6400800" cy="15049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Luxe">
  <a:themeElements>
    <a:clrScheme name="Luxe">
      <a:dk1>
        <a:srgbClr val="000000"/>
      </a:dk1>
      <a:lt1>
        <a:srgbClr val="FFFFFF"/>
      </a:lt1>
      <a:dk2>
        <a:srgbClr val="B7B7B7"/>
      </a:dk2>
      <a:lt2>
        <a:srgbClr val="CCA677"/>
      </a:lt2>
      <a:accent1>
        <a:srgbClr val="5D4037"/>
      </a:accent1>
      <a:accent2>
        <a:srgbClr val="455A64"/>
      </a:accent2>
      <a:accent3>
        <a:srgbClr val="607D8B"/>
      </a:accent3>
      <a:accent4>
        <a:srgbClr val="78909C"/>
      </a:accent4>
      <a:accent5>
        <a:srgbClr val="57BB8A"/>
      </a:accent5>
      <a:accent6>
        <a:srgbClr val="DCE755"/>
      </a:accent6>
      <a:hlink>
        <a:srgbClr val="57BB8A"/>
      </a:hlink>
      <a:folHlink>
        <a:srgbClr val="57BB8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